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21"/>
  </p:notesMasterIdLst>
  <p:sldIdLst>
    <p:sldId id="256" r:id="rId2"/>
    <p:sldId id="294" r:id="rId3"/>
    <p:sldId id="258" r:id="rId4"/>
    <p:sldId id="257" r:id="rId5"/>
    <p:sldId id="259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81" r:id="rId14"/>
    <p:sldId id="269" r:id="rId15"/>
    <p:sldId id="270" r:id="rId16"/>
    <p:sldId id="271" r:id="rId17"/>
    <p:sldId id="279" r:id="rId18"/>
    <p:sldId id="268" r:id="rId19"/>
    <p:sldId id="287" r:id="rId20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2"/>
      <p:bold r:id="rId23"/>
      <p:italic r:id="rId24"/>
      <p:boldItalic r:id="rId25"/>
    </p:embeddedFont>
    <p:embeddedFont>
      <p:font typeface="Josefin Sans" pitchFamily="2" charset="0"/>
      <p:regular r:id="rId26"/>
      <p:bold r:id="rId27"/>
      <p:italic r:id="rId28"/>
      <p:boldItalic r:id="rId29"/>
    </p:embeddedFont>
    <p:embeddedFont>
      <p:font typeface="Josefin Sans SemiBold" pitchFamily="2" charset="0"/>
      <p:regular r:id="rId30"/>
      <p:bold r:id="rId31"/>
      <p:italic r:id="rId32"/>
      <p:boldItalic r:id="rId33"/>
    </p:embeddedFont>
    <p:embeddedFont>
      <p:font typeface="Josefin Slab" pitchFamily="2" charset="0"/>
      <p:regular r:id="rId34"/>
      <p:bold r:id="rId35"/>
      <p:italic r:id="rId36"/>
      <p:boldItalic r:id="rId37"/>
    </p:embeddedFont>
    <p:embeddedFont>
      <p:font typeface="Josefin Slab SemiBold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04EC0F-711E-4777-BB6F-737C8CD5F611}">
  <a:tblStyle styleId="{8804EC0F-711E-4777-BB6F-737C8CD5F6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7692bd1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7692bd1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7692bd1e7_0_7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a7692bd1e7_0_7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a7692bd1e7_0_7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a7692bd1e7_0_7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a7692bd1e7_0_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a7692bd1e7_0_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a7692bd1e7_0_11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a7692bd1e7_0_11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692bd1e7_0_7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692bd1e7_0_7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7692bd1e7_0_7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7692bd1e7_0_7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7692bd1e7_0_7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a7692bd1e7_0_7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a7692bd1e7_0_11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a7692bd1e7_0_11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a7692bd1e7_0_7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a7692bd1e7_0_7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a7692bd1e7_0_3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a7692bd1e7_0_3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7692bd1e7_0_5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a7692bd1e7_0_5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a7692bd1e7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a7692bd1e7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7692bd1e7_0_57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7692bd1e7_0_57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7692bd1e7_0_1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7692bd1e7_0_1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7692bd1e7_0_1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7692bd1e7_0_1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a7692bd1e7_0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a7692bd1e7_0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7692bd1e7_0_2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a7692bd1e7_0_2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7692bd1e7_0_9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7692bd1e7_0_9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321790" y="-9925"/>
            <a:ext cx="1299900" cy="518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480150" y="2020088"/>
            <a:ext cx="81837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243850" y="2379913"/>
            <a:ext cx="46563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None/>
              <a:defRPr sz="1400"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"/>
              <a:buNone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1248100" y="539400"/>
            <a:ext cx="6647700" cy="406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1022300" y="962375"/>
            <a:ext cx="7099500" cy="315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1388100" y="1144450"/>
            <a:ext cx="6367800" cy="26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9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 ">
  <p:cSld name="CUSTOM_17_2">
    <p:bg>
      <p:bgPr>
        <a:solidFill>
          <a:schemeClr val="dk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5045125" y="3196350"/>
            <a:ext cx="4123500" cy="1566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1"/>
          </p:nvPr>
        </p:nvSpPr>
        <p:spPr>
          <a:xfrm>
            <a:off x="6054575" y="3460512"/>
            <a:ext cx="2244000" cy="10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title" hasCustomPrompt="1"/>
          </p:nvPr>
        </p:nvSpPr>
        <p:spPr>
          <a:xfrm>
            <a:off x="4285350" y="4073694"/>
            <a:ext cx="16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24"/>
          <p:cNvSpPr/>
          <p:nvPr/>
        </p:nvSpPr>
        <p:spPr>
          <a:xfrm>
            <a:off x="0" y="506075"/>
            <a:ext cx="4123500" cy="1566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2"/>
          </p:nvPr>
        </p:nvSpPr>
        <p:spPr>
          <a:xfrm>
            <a:off x="1243500" y="714324"/>
            <a:ext cx="26037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title" idx="3" hasCustomPrompt="1"/>
          </p:nvPr>
        </p:nvSpPr>
        <p:spPr>
          <a:xfrm>
            <a:off x="-525725" y="781573"/>
            <a:ext cx="1682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24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ctrTitle" idx="4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17_1_1">
    <p:bg>
      <p:bgPr>
        <a:solidFill>
          <a:schemeClr val="dk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5"/>
          <p:cNvSpPr/>
          <p:nvPr/>
        </p:nvSpPr>
        <p:spPr>
          <a:xfrm>
            <a:off x="1508788" y="2211450"/>
            <a:ext cx="2732100" cy="1566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subTitle" idx="1"/>
          </p:nvPr>
        </p:nvSpPr>
        <p:spPr>
          <a:xfrm>
            <a:off x="1831828" y="2887135"/>
            <a:ext cx="20859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ctrTitle" idx="2"/>
          </p:nvPr>
        </p:nvSpPr>
        <p:spPr>
          <a:xfrm>
            <a:off x="1825575" y="2659781"/>
            <a:ext cx="2098500" cy="26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4903113" y="2211450"/>
            <a:ext cx="2732100" cy="1566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subTitle" idx="3"/>
          </p:nvPr>
        </p:nvSpPr>
        <p:spPr>
          <a:xfrm>
            <a:off x="5226153" y="2887135"/>
            <a:ext cx="20859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ctrTitle" idx="4"/>
          </p:nvPr>
        </p:nvSpPr>
        <p:spPr>
          <a:xfrm>
            <a:off x="5219900" y="2659781"/>
            <a:ext cx="2098500" cy="26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7_1_2">
    <p:bg>
      <p:bgPr>
        <a:solidFill>
          <a:schemeClr val="dk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6"/>
          <p:cNvSpPr/>
          <p:nvPr/>
        </p:nvSpPr>
        <p:spPr>
          <a:xfrm>
            <a:off x="5045100" y="2907175"/>
            <a:ext cx="3385500" cy="1566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"/>
          <p:cNvSpPr/>
          <p:nvPr/>
        </p:nvSpPr>
        <p:spPr>
          <a:xfrm>
            <a:off x="713400" y="1177700"/>
            <a:ext cx="3410100" cy="1566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subTitle" idx="1"/>
          </p:nvPr>
        </p:nvSpPr>
        <p:spPr>
          <a:xfrm>
            <a:off x="1116600" y="1800373"/>
            <a:ext cx="26037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26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ctrTitle" idx="2"/>
          </p:nvPr>
        </p:nvSpPr>
        <p:spPr>
          <a:xfrm>
            <a:off x="1108800" y="1468012"/>
            <a:ext cx="2619300" cy="2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ubTitle" idx="3"/>
          </p:nvPr>
        </p:nvSpPr>
        <p:spPr>
          <a:xfrm>
            <a:off x="5436000" y="3538023"/>
            <a:ext cx="26037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ctrTitle" idx="4"/>
          </p:nvPr>
        </p:nvSpPr>
        <p:spPr>
          <a:xfrm>
            <a:off x="5428200" y="3198889"/>
            <a:ext cx="2619300" cy="2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CUSTOM_23">
    <p:bg>
      <p:bgPr>
        <a:solidFill>
          <a:schemeClr val="dk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>
            <a:off x="0" y="0"/>
            <a:ext cx="4460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7"/>
          <p:cNvSpPr/>
          <p:nvPr/>
        </p:nvSpPr>
        <p:spPr>
          <a:xfrm>
            <a:off x="723950" y="1001400"/>
            <a:ext cx="3242700" cy="32937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7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subTitle" idx="1"/>
          </p:nvPr>
        </p:nvSpPr>
        <p:spPr>
          <a:xfrm>
            <a:off x="837650" y="1819425"/>
            <a:ext cx="2976600" cy="19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ctrTitle" idx="2"/>
          </p:nvPr>
        </p:nvSpPr>
        <p:spPr>
          <a:xfrm>
            <a:off x="1276800" y="1483156"/>
            <a:ext cx="2098500" cy="26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3"/>
          </p:nvPr>
        </p:nvSpPr>
        <p:spPr>
          <a:xfrm>
            <a:off x="5067350" y="1819425"/>
            <a:ext cx="2920200" cy="19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49" name="Google Shape;249;p27"/>
          <p:cNvSpPr txBox="1">
            <a:spLocks noGrp="1"/>
          </p:cNvSpPr>
          <p:nvPr>
            <p:ph type="ctrTitle" idx="4"/>
          </p:nvPr>
        </p:nvSpPr>
        <p:spPr>
          <a:xfrm>
            <a:off x="5506500" y="1483156"/>
            <a:ext cx="2098500" cy="26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0" name="Google Shape;250;p27"/>
          <p:cNvSpPr/>
          <p:nvPr/>
        </p:nvSpPr>
        <p:spPr>
          <a:xfrm>
            <a:off x="4934400" y="1001400"/>
            <a:ext cx="3242700" cy="3293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_1">
    <p:bg>
      <p:bgPr>
        <a:solidFill>
          <a:schemeClr val="dk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/>
          <p:nvPr/>
        </p:nvSpPr>
        <p:spPr>
          <a:xfrm>
            <a:off x="6101583" y="1133150"/>
            <a:ext cx="1407000" cy="4012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8"/>
          <p:cNvSpPr/>
          <p:nvPr/>
        </p:nvSpPr>
        <p:spPr>
          <a:xfrm>
            <a:off x="1764800" y="1133150"/>
            <a:ext cx="1407000" cy="4012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8"/>
          <p:cNvSpPr/>
          <p:nvPr/>
        </p:nvSpPr>
        <p:spPr>
          <a:xfrm>
            <a:off x="3704725" y="133500"/>
            <a:ext cx="1734600" cy="3643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"/>
          <p:cNvSpPr/>
          <p:nvPr/>
        </p:nvSpPr>
        <p:spPr>
          <a:xfrm>
            <a:off x="530392" y="2638725"/>
            <a:ext cx="2055300" cy="22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8"/>
          <p:cNvSpPr/>
          <p:nvPr/>
        </p:nvSpPr>
        <p:spPr>
          <a:xfrm>
            <a:off x="3548189" y="2638863"/>
            <a:ext cx="2055300" cy="223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8"/>
          <p:cNvSpPr/>
          <p:nvPr/>
        </p:nvSpPr>
        <p:spPr>
          <a:xfrm>
            <a:off x="6558918" y="2638787"/>
            <a:ext cx="2055300" cy="223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1"/>
          </p:nvPr>
        </p:nvSpPr>
        <p:spPr>
          <a:xfrm>
            <a:off x="649092" y="35081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28"/>
          <p:cNvSpPr txBox="1">
            <a:spLocks noGrp="1"/>
          </p:cNvSpPr>
          <p:nvPr>
            <p:ph type="ctrTitle"/>
          </p:nvPr>
        </p:nvSpPr>
        <p:spPr>
          <a:xfrm>
            <a:off x="248442" y="326981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2"/>
          </p:nvPr>
        </p:nvSpPr>
        <p:spPr>
          <a:xfrm>
            <a:off x="6677568" y="35081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ctrTitle" idx="3"/>
          </p:nvPr>
        </p:nvSpPr>
        <p:spPr>
          <a:xfrm>
            <a:off x="6276918" y="326981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28"/>
          <p:cNvSpPr txBox="1">
            <a:spLocks noGrp="1"/>
          </p:cNvSpPr>
          <p:nvPr>
            <p:ph type="subTitle" idx="4"/>
          </p:nvPr>
        </p:nvSpPr>
        <p:spPr>
          <a:xfrm>
            <a:off x="3666842" y="35081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ctrTitle" idx="5"/>
          </p:nvPr>
        </p:nvSpPr>
        <p:spPr>
          <a:xfrm>
            <a:off x="3266192" y="326981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28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8"/>
          <p:cNvSpPr txBox="1">
            <a:spLocks noGrp="1"/>
          </p:cNvSpPr>
          <p:nvPr>
            <p:ph type="ctrTitle" idx="6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66" name="Google Shape;266;p28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2">
  <p:cSld name="CUSTOM_18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/>
          <p:nvPr/>
        </p:nvSpPr>
        <p:spPr>
          <a:xfrm>
            <a:off x="838850" y="2801875"/>
            <a:ext cx="2365800" cy="12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3392200" y="2801875"/>
            <a:ext cx="2365800" cy="12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5939325" y="2801875"/>
            <a:ext cx="2365800" cy="12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9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9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3" name="Google Shape;273;p2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29"/>
          <p:cNvSpPr txBox="1">
            <a:spLocks noGrp="1"/>
          </p:cNvSpPr>
          <p:nvPr>
            <p:ph type="subTitle" idx="1"/>
          </p:nvPr>
        </p:nvSpPr>
        <p:spPr>
          <a:xfrm>
            <a:off x="968700" y="3320759"/>
            <a:ext cx="21060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29"/>
          <p:cNvSpPr txBox="1">
            <a:spLocks noGrp="1"/>
          </p:cNvSpPr>
          <p:nvPr>
            <p:ph type="ctrTitle" idx="2"/>
          </p:nvPr>
        </p:nvSpPr>
        <p:spPr>
          <a:xfrm>
            <a:off x="968787" y="2959449"/>
            <a:ext cx="21060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9"/>
          <p:cNvSpPr txBox="1">
            <a:spLocks noGrp="1"/>
          </p:cNvSpPr>
          <p:nvPr>
            <p:ph type="subTitle" idx="3"/>
          </p:nvPr>
        </p:nvSpPr>
        <p:spPr>
          <a:xfrm>
            <a:off x="3521987" y="3313219"/>
            <a:ext cx="21060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ctrTitle" idx="4"/>
          </p:nvPr>
        </p:nvSpPr>
        <p:spPr>
          <a:xfrm>
            <a:off x="3522087" y="2959449"/>
            <a:ext cx="21060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29"/>
          <p:cNvSpPr txBox="1">
            <a:spLocks noGrp="1"/>
          </p:cNvSpPr>
          <p:nvPr>
            <p:ph type="subTitle" idx="5"/>
          </p:nvPr>
        </p:nvSpPr>
        <p:spPr>
          <a:xfrm>
            <a:off x="6069150" y="3313219"/>
            <a:ext cx="21060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3E5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29"/>
          <p:cNvSpPr txBox="1">
            <a:spLocks noGrp="1"/>
          </p:cNvSpPr>
          <p:nvPr>
            <p:ph type="ctrTitle" idx="6"/>
          </p:nvPr>
        </p:nvSpPr>
        <p:spPr>
          <a:xfrm>
            <a:off x="6069212" y="2959449"/>
            <a:ext cx="21060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8_2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3" name="Google Shape;283;p3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0"/>
          <p:cNvSpPr/>
          <p:nvPr/>
        </p:nvSpPr>
        <p:spPr>
          <a:xfrm>
            <a:off x="0" y="1222450"/>
            <a:ext cx="4428300" cy="1178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subTitle" idx="1"/>
          </p:nvPr>
        </p:nvSpPr>
        <p:spPr>
          <a:xfrm>
            <a:off x="1926260" y="1716143"/>
            <a:ext cx="21663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ctrTitle" idx="2"/>
          </p:nvPr>
        </p:nvSpPr>
        <p:spPr>
          <a:xfrm>
            <a:off x="1919763" y="1396481"/>
            <a:ext cx="21795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30"/>
          <p:cNvSpPr/>
          <p:nvPr/>
        </p:nvSpPr>
        <p:spPr>
          <a:xfrm flipH="1">
            <a:off x="4715700" y="2340100"/>
            <a:ext cx="4428300" cy="1178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0"/>
          <p:cNvSpPr txBox="1">
            <a:spLocks noGrp="1"/>
          </p:cNvSpPr>
          <p:nvPr>
            <p:ph type="subTitle" idx="3"/>
          </p:nvPr>
        </p:nvSpPr>
        <p:spPr>
          <a:xfrm flipH="1">
            <a:off x="5032644" y="2833793"/>
            <a:ext cx="21534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30"/>
          <p:cNvSpPr txBox="1">
            <a:spLocks noGrp="1"/>
          </p:cNvSpPr>
          <p:nvPr>
            <p:ph type="ctrTitle" idx="4"/>
          </p:nvPr>
        </p:nvSpPr>
        <p:spPr>
          <a:xfrm flipH="1">
            <a:off x="5019744" y="2514131"/>
            <a:ext cx="21663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0"/>
          <p:cNvSpPr/>
          <p:nvPr/>
        </p:nvSpPr>
        <p:spPr>
          <a:xfrm>
            <a:off x="0" y="3426000"/>
            <a:ext cx="4428300" cy="1178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0"/>
          <p:cNvSpPr txBox="1">
            <a:spLocks noGrp="1"/>
          </p:cNvSpPr>
          <p:nvPr>
            <p:ph type="subTitle" idx="5"/>
          </p:nvPr>
        </p:nvSpPr>
        <p:spPr>
          <a:xfrm>
            <a:off x="1948672" y="3919693"/>
            <a:ext cx="21663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30"/>
          <p:cNvSpPr txBox="1">
            <a:spLocks noGrp="1"/>
          </p:cNvSpPr>
          <p:nvPr>
            <p:ph type="ctrTitle" idx="6"/>
          </p:nvPr>
        </p:nvSpPr>
        <p:spPr>
          <a:xfrm>
            <a:off x="1942175" y="3600031"/>
            <a:ext cx="2179500" cy="28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30"/>
          <p:cNvSpPr txBox="1">
            <a:spLocks noGrp="1"/>
          </p:cNvSpPr>
          <p:nvPr>
            <p:ph type="ctrTitle" idx="7"/>
          </p:nvPr>
        </p:nvSpPr>
        <p:spPr>
          <a:xfrm>
            <a:off x="713400" y="539400"/>
            <a:ext cx="6507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6"/>
          <p:cNvSpPr/>
          <p:nvPr/>
        </p:nvSpPr>
        <p:spPr>
          <a:xfrm>
            <a:off x="1032450" y="1001400"/>
            <a:ext cx="7079100" cy="3293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6"/>
          <p:cNvSpPr/>
          <p:nvPr/>
        </p:nvSpPr>
        <p:spPr>
          <a:xfrm>
            <a:off x="2608800" y="0"/>
            <a:ext cx="39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6"/>
          <p:cNvSpPr txBox="1">
            <a:spLocks noGrp="1"/>
          </p:cNvSpPr>
          <p:nvPr>
            <p:ph type="title"/>
          </p:nvPr>
        </p:nvSpPr>
        <p:spPr>
          <a:xfrm>
            <a:off x="2721654" y="2593615"/>
            <a:ext cx="36651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6" name="Google Shape;386;p36"/>
          <p:cNvSpPr txBox="1">
            <a:spLocks noGrp="1"/>
          </p:cNvSpPr>
          <p:nvPr>
            <p:ph type="title" idx="2" hasCustomPrompt="1"/>
          </p:nvPr>
        </p:nvSpPr>
        <p:spPr>
          <a:xfrm>
            <a:off x="3026136" y="1417363"/>
            <a:ext cx="2726400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9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7" name="Google Shape;387;p36"/>
          <p:cNvSpPr txBox="1">
            <a:spLocks noGrp="1"/>
          </p:cNvSpPr>
          <p:nvPr>
            <p:ph type="subTitle" idx="1"/>
          </p:nvPr>
        </p:nvSpPr>
        <p:spPr>
          <a:xfrm>
            <a:off x="3076206" y="3397337"/>
            <a:ext cx="2857200" cy="3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 SemiBold"/>
              <a:buNone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 txBox="1">
            <a:spLocks noGrp="1"/>
          </p:cNvSpPr>
          <p:nvPr>
            <p:ph type="title"/>
          </p:nvPr>
        </p:nvSpPr>
        <p:spPr>
          <a:xfrm>
            <a:off x="713400" y="396687"/>
            <a:ext cx="77172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248101" y="850947"/>
            <a:ext cx="6647700" cy="3441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976775" y="1281000"/>
            <a:ext cx="7190400" cy="252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83450" y="2561275"/>
            <a:ext cx="67122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2043100" y="1566400"/>
            <a:ext cx="4992900" cy="11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9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427100" y="3169105"/>
            <a:ext cx="42249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 SemiBold"/>
              <a:buNone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_1">
    <p:bg>
      <p:bgPr>
        <a:solidFill>
          <a:schemeClr val="dk2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 1">
  <p:cSld name="CUSTOM_27_1">
    <p:bg>
      <p:bgPr>
        <a:solidFill>
          <a:schemeClr val="lt2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788150" y="751850"/>
            <a:ext cx="3867300" cy="3643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ctrTitle"/>
          </p:nvPr>
        </p:nvSpPr>
        <p:spPr>
          <a:xfrm>
            <a:off x="5155260" y="822700"/>
            <a:ext cx="30909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>
            <a:off x="5115400" y="2760425"/>
            <a:ext cx="3130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928100" y="618350"/>
            <a:ext cx="3597000" cy="390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3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1682050" y="1340375"/>
            <a:ext cx="7526100" cy="1486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-56225" y="3026125"/>
            <a:ext cx="7526100" cy="1486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3496225" y="1777412"/>
            <a:ext cx="4239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166692" y="2133255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1614200" y="3472738"/>
            <a:ext cx="40317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3"/>
          </p:nvPr>
        </p:nvSpPr>
        <p:spPr>
          <a:xfrm>
            <a:off x="5124663" y="3758315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4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1248100" y="799800"/>
            <a:ext cx="6647700" cy="3543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-25" y="1668350"/>
            <a:ext cx="9144000" cy="174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1388100" y="1820625"/>
            <a:ext cx="6367800" cy="107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7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2332925" y="2897275"/>
            <a:ext cx="4478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 SemiBold"/>
              <a:buNone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0"/>
          <p:cNvSpPr/>
          <p:nvPr/>
        </p:nvSpPr>
        <p:spPr>
          <a:xfrm>
            <a:off x="713400" y="3932550"/>
            <a:ext cx="7717200" cy="869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/>
          <p:nvPr/>
        </p:nvSpPr>
        <p:spPr>
          <a:xfrm>
            <a:off x="-25" y="4130400"/>
            <a:ext cx="9144000" cy="47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713400" y="4177500"/>
            <a:ext cx="7717200" cy="3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_1">
    <p:bg>
      <p:bgPr>
        <a:solidFill>
          <a:schemeClr val="dk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2602214" y="8701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2602213" y="12851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2" hasCustomPrompt="1"/>
          </p:nvPr>
        </p:nvSpPr>
        <p:spPr>
          <a:xfrm>
            <a:off x="2602224" y="5206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 idx="3"/>
          </p:nvPr>
        </p:nvSpPr>
        <p:spPr>
          <a:xfrm>
            <a:off x="4899589" y="8667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"/>
          </p:nvPr>
        </p:nvSpPr>
        <p:spPr>
          <a:xfrm>
            <a:off x="4899584" y="12798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5" hasCustomPrompt="1"/>
          </p:nvPr>
        </p:nvSpPr>
        <p:spPr>
          <a:xfrm>
            <a:off x="4899599" y="5172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ctrTitle" idx="6"/>
          </p:nvPr>
        </p:nvSpPr>
        <p:spPr>
          <a:xfrm>
            <a:off x="2602214" y="368352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7"/>
          </p:nvPr>
        </p:nvSpPr>
        <p:spPr>
          <a:xfrm>
            <a:off x="2602213" y="409667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8" hasCustomPrompt="1"/>
          </p:nvPr>
        </p:nvSpPr>
        <p:spPr>
          <a:xfrm>
            <a:off x="2602224" y="333402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9"/>
          </p:nvPr>
        </p:nvSpPr>
        <p:spPr>
          <a:xfrm>
            <a:off x="4899589" y="368352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7775"/>
              </a:buClr>
              <a:buSzPts val="1200"/>
              <a:buNone/>
              <a:defRPr sz="1200">
                <a:solidFill>
                  <a:srgbClr val="297775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3"/>
          </p:nvPr>
        </p:nvSpPr>
        <p:spPr>
          <a:xfrm>
            <a:off x="4899588" y="409857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9599" y="333404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/>
          <p:nvPr/>
        </p:nvSpPr>
        <p:spPr>
          <a:xfrm>
            <a:off x="219000" y="1953395"/>
            <a:ext cx="8706000" cy="1238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0" y="2063077"/>
            <a:ext cx="9144000" cy="99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7220630" y="0"/>
            <a:ext cx="1299900" cy="8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ctrTitle" idx="15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buNone/>
              <a:defRPr sz="11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"/>
              <a:buNone/>
              <a:defRPr sz="28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●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osefin Slab SemiBold"/>
              <a:buChar char="○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Josefin Slab SemiBold"/>
              <a:buChar char="■"/>
              <a:defRPr sz="12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8" r:id="rId8"/>
    <p:sldLayoutId id="2147483659" r:id="rId9"/>
    <p:sldLayoutId id="2147483666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82" r:id="rId18"/>
    <p:sldLayoutId id="2147483685" r:id="rId19"/>
    <p:sldLayoutId id="2147483687" r:id="rId20"/>
    <p:sldLayoutId id="214748368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>
            <a:spLocks noGrp="1"/>
          </p:cNvSpPr>
          <p:nvPr>
            <p:ph type="subTitle" idx="1"/>
          </p:nvPr>
        </p:nvSpPr>
        <p:spPr>
          <a:xfrm>
            <a:off x="1345580" y="2379913"/>
            <a:ext cx="5925015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 </a:t>
            </a:r>
            <a:r>
              <a:rPr lang="en-US" dirty="0"/>
              <a:t>Where the physical and digital worlds converge to create new realities</a:t>
            </a:r>
            <a:endParaRPr dirty="0"/>
          </a:p>
        </p:txBody>
      </p:sp>
      <p:sp>
        <p:nvSpPr>
          <p:cNvPr id="424" name="Google Shape;424;p45"/>
          <p:cNvSpPr txBox="1">
            <a:spLocks noGrp="1"/>
          </p:cNvSpPr>
          <p:nvPr>
            <p:ph type="ctrTitle"/>
          </p:nvPr>
        </p:nvSpPr>
        <p:spPr>
          <a:xfrm>
            <a:off x="480150" y="2020088"/>
            <a:ext cx="81837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Mixed Reality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4"/>
          <p:cNvSpPr txBox="1">
            <a:spLocks noGrp="1"/>
          </p:cNvSpPr>
          <p:nvPr>
            <p:ph type="subTitle" idx="1"/>
          </p:nvPr>
        </p:nvSpPr>
        <p:spPr>
          <a:xfrm>
            <a:off x="6054575" y="3460512"/>
            <a:ext cx="2244000" cy="10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2007: The term "Mixed Reality" gains traction with the development of advanced MR devices.</a:t>
            </a:r>
            <a:endParaRPr dirty="0"/>
          </a:p>
        </p:txBody>
      </p:sp>
      <p:sp>
        <p:nvSpPr>
          <p:cNvPr id="510" name="Google Shape;510;p54"/>
          <p:cNvSpPr txBox="1">
            <a:spLocks noGrp="1"/>
          </p:cNvSpPr>
          <p:nvPr>
            <p:ph type="subTitle" idx="2"/>
          </p:nvPr>
        </p:nvSpPr>
        <p:spPr>
          <a:xfrm>
            <a:off x="1243500" y="714324"/>
            <a:ext cx="26037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 </a:t>
            </a:r>
            <a:r>
              <a:rPr lang="en-US" dirty="0"/>
              <a:t>1968: Ivan Sutherland creates the first head-mounted display system.</a:t>
            </a:r>
          </a:p>
          <a:p>
            <a:pPr marL="0" lvl="0" indent="0"/>
            <a:endParaRPr lang="en-US" dirty="0"/>
          </a:p>
          <a:p>
            <a:pPr marL="0" lvl="0" indent="0"/>
            <a:r>
              <a:rPr lang="en-US" dirty="0"/>
              <a:t>1994: Paul Milgram introduces the Reality-Virtuality Continuum.</a:t>
            </a:r>
            <a:endParaRPr dirty="0"/>
          </a:p>
        </p:txBody>
      </p:sp>
      <p:sp>
        <p:nvSpPr>
          <p:cNvPr id="511" name="Google Shape;511;p54"/>
          <p:cNvSpPr txBox="1">
            <a:spLocks noGrp="1"/>
          </p:cNvSpPr>
          <p:nvPr>
            <p:ph type="ctrTitle" idx="4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Theories</a:t>
            </a:r>
            <a:endParaRPr/>
          </a:p>
        </p:txBody>
      </p:sp>
      <p:sp>
        <p:nvSpPr>
          <p:cNvPr id="512" name="Google Shape;512;p54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13" name="Google Shape;513;p54"/>
          <p:cNvSpPr txBox="1">
            <a:spLocks noGrp="1"/>
          </p:cNvSpPr>
          <p:nvPr>
            <p:ph type="title"/>
          </p:nvPr>
        </p:nvSpPr>
        <p:spPr>
          <a:xfrm>
            <a:off x="4285350" y="4073694"/>
            <a:ext cx="168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 sz="2800"/>
          </a:p>
        </p:txBody>
      </p:sp>
      <p:sp>
        <p:nvSpPr>
          <p:cNvPr id="514" name="Google Shape;514;p54"/>
          <p:cNvSpPr txBox="1">
            <a:spLocks noGrp="1"/>
          </p:cNvSpPr>
          <p:nvPr>
            <p:ph type="title" idx="3"/>
          </p:nvPr>
        </p:nvSpPr>
        <p:spPr>
          <a:xfrm>
            <a:off x="-525725" y="781573"/>
            <a:ext cx="1682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5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Columns</a:t>
            </a:r>
            <a:endParaRPr/>
          </a:p>
        </p:txBody>
      </p:sp>
      <p:sp>
        <p:nvSpPr>
          <p:cNvPr id="521" name="Google Shape;521;p55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22" name="Google Shape;522;p55"/>
          <p:cNvSpPr txBox="1">
            <a:spLocks noGrp="1"/>
          </p:cNvSpPr>
          <p:nvPr>
            <p:ph type="ctrTitle" idx="2"/>
          </p:nvPr>
        </p:nvSpPr>
        <p:spPr>
          <a:xfrm>
            <a:off x="1825575" y="2659781"/>
            <a:ext cx="2098500" cy="2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Milestone</a:t>
            </a:r>
            <a:endParaRPr dirty="0"/>
          </a:p>
        </p:txBody>
      </p:sp>
      <p:sp>
        <p:nvSpPr>
          <p:cNvPr id="523" name="Google Shape;523;p55"/>
          <p:cNvSpPr txBox="1">
            <a:spLocks noGrp="1"/>
          </p:cNvSpPr>
          <p:nvPr>
            <p:ph type="subTitle" idx="3"/>
          </p:nvPr>
        </p:nvSpPr>
        <p:spPr>
          <a:xfrm>
            <a:off x="5193135" y="2984729"/>
            <a:ext cx="20859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MR is set to become a mainstream technology, transforming industries and daily life.</a:t>
            </a:r>
            <a:endParaRPr lang="en" dirty="0"/>
          </a:p>
        </p:txBody>
      </p:sp>
      <p:sp>
        <p:nvSpPr>
          <p:cNvPr id="524" name="Google Shape;524;p55"/>
          <p:cNvSpPr txBox="1">
            <a:spLocks noGrp="1"/>
          </p:cNvSpPr>
          <p:nvPr>
            <p:ph type="ctrTitle" idx="4"/>
          </p:nvPr>
        </p:nvSpPr>
        <p:spPr>
          <a:xfrm>
            <a:off x="5219900" y="2659781"/>
            <a:ext cx="2098500" cy="2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</a:t>
            </a:r>
            <a:endParaRPr dirty="0"/>
          </a:p>
        </p:txBody>
      </p:sp>
      <p:sp>
        <p:nvSpPr>
          <p:cNvPr id="525" name="Google Shape;525;p55"/>
          <p:cNvSpPr/>
          <p:nvPr/>
        </p:nvSpPr>
        <p:spPr>
          <a:xfrm>
            <a:off x="2349075" y="1552733"/>
            <a:ext cx="1051500" cy="105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5"/>
          <p:cNvSpPr/>
          <p:nvPr/>
        </p:nvSpPr>
        <p:spPr>
          <a:xfrm>
            <a:off x="5743400" y="1552733"/>
            <a:ext cx="1051500" cy="105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5"/>
          <p:cNvSpPr/>
          <p:nvPr/>
        </p:nvSpPr>
        <p:spPr>
          <a:xfrm>
            <a:off x="2652900" y="1856608"/>
            <a:ext cx="443750" cy="443775"/>
          </a:xfrm>
          <a:custGeom>
            <a:avLst/>
            <a:gdLst/>
            <a:ahLst/>
            <a:cxnLst/>
            <a:rect l="l" t="t" r="r" b="b"/>
            <a:pathLst>
              <a:path w="17750" h="17751" extrusionOk="0">
                <a:moveTo>
                  <a:pt x="14257" y="1023"/>
                </a:moveTo>
                <a:lnTo>
                  <a:pt x="14257" y="3693"/>
                </a:lnTo>
                <a:lnTo>
                  <a:pt x="3494" y="3693"/>
                </a:lnTo>
                <a:lnTo>
                  <a:pt x="3494" y="1023"/>
                </a:lnTo>
                <a:close/>
                <a:moveTo>
                  <a:pt x="4970" y="4743"/>
                </a:moveTo>
                <a:cubicBezTo>
                  <a:pt x="4800" y="5198"/>
                  <a:pt x="4630" y="5709"/>
                  <a:pt x="4516" y="6249"/>
                </a:cubicBezTo>
                <a:lnTo>
                  <a:pt x="2273" y="6249"/>
                </a:lnTo>
                <a:cubicBezTo>
                  <a:pt x="2528" y="5709"/>
                  <a:pt x="2841" y="5198"/>
                  <a:pt x="3238" y="4743"/>
                </a:cubicBezTo>
                <a:close/>
                <a:moveTo>
                  <a:pt x="8350" y="4743"/>
                </a:moveTo>
                <a:lnTo>
                  <a:pt x="8350" y="6249"/>
                </a:lnTo>
                <a:lnTo>
                  <a:pt x="5595" y="6249"/>
                </a:lnTo>
                <a:cubicBezTo>
                  <a:pt x="5709" y="5709"/>
                  <a:pt x="5879" y="5198"/>
                  <a:pt x="6078" y="4743"/>
                </a:cubicBezTo>
                <a:close/>
                <a:moveTo>
                  <a:pt x="11673" y="4743"/>
                </a:moveTo>
                <a:cubicBezTo>
                  <a:pt x="11871" y="5198"/>
                  <a:pt x="12042" y="5709"/>
                  <a:pt x="12155" y="6249"/>
                </a:cubicBezTo>
                <a:lnTo>
                  <a:pt x="9401" y="6249"/>
                </a:lnTo>
                <a:lnTo>
                  <a:pt x="9401" y="4743"/>
                </a:lnTo>
                <a:close/>
                <a:moveTo>
                  <a:pt x="14513" y="4743"/>
                </a:moveTo>
                <a:cubicBezTo>
                  <a:pt x="14910" y="5198"/>
                  <a:pt x="15223" y="5709"/>
                  <a:pt x="15478" y="6249"/>
                </a:cubicBezTo>
                <a:lnTo>
                  <a:pt x="13235" y="6249"/>
                </a:lnTo>
                <a:cubicBezTo>
                  <a:pt x="13121" y="5709"/>
                  <a:pt x="12951" y="5198"/>
                  <a:pt x="12780" y="4743"/>
                </a:cubicBezTo>
                <a:close/>
                <a:moveTo>
                  <a:pt x="4346" y="7299"/>
                </a:moveTo>
                <a:cubicBezTo>
                  <a:pt x="4232" y="7981"/>
                  <a:pt x="4204" y="8662"/>
                  <a:pt x="4204" y="9372"/>
                </a:cubicBezTo>
                <a:cubicBezTo>
                  <a:pt x="4204" y="10082"/>
                  <a:pt x="4232" y="10792"/>
                  <a:pt x="4346" y="11474"/>
                </a:cubicBezTo>
                <a:lnTo>
                  <a:pt x="1875" y="11474"/>
                </a:lnTo>
                <a:cubicBezTo>
                  <a:pt x="1676" y="10821"/>
                  <a:pt x="1563" y="10111"/>
                  <a:pt x="1563" y="9372"/>
                </a:cubicBezTo>
                <a:cubicBezTo>
                  <a:pt x="1563" y="8662"/>
                  <a:pt x="1676" y="7952"/>
                  <a:pt x="1875" y="7299"/>
                </a:cubicBezTo>
                <a:close/>
                <a:moveTo>
                  <a:pt x="8350" y="7299"/>
                </a:moveTo>
                <a:lnTo>
                  <a:pt x="8350" y="11474"/>
                </a:lnTo>
                <a:lnTo>
                  <a:pt x="5396" y="11474"/>
                </a:lnTo>
                <a:cubicBezTo>
                  <a:pt x="5283" y="10792"/>
                  <a:pt x="5226" y="10111"/>
                  <a:pt x="5226" y="9372"/>
                </a:cubicBezTo>
                <a:cubicBezTo>
                  <a:pt x="5226" y="8662"/>
                  <a:pt x="5283" y="7952"/>
                  <a:pt x="5396" y="7299"/>
                </a:cubicBezTo>
                <a:close/>
                <a:moveTo>
                  <a:pt x="12354" y="7299"/>
                </a:moveTo>
                <a:cubicBezTo>
                  <a:pt x="12468" y="7952"/>
                  <a:pt x="12525" y="8662"/>
                  <a:pt x="12525" y="9372"/>
                </a:cubicBezTo>
                <a:cubicBezTo>
                  <a:pt x="12525" y="10111"/>
                  <a:pt x="12468" y="10792"/>
                  <a:pt x="12354" y="11474"/>
                </a:cubicBezTo>
                <a:lnTo>
                  <a:pt x="9401" y="11474"/>
                </a:lnTo>
                <a:lnTo>
                  <a:pt x="9401" y="7299"/>
                </a:lnTo>
                <a:close/>
                <a:moveTo>
                  <a:pt x="15876" y="7299"/>
                </a:moveTo>
                <a:cubicBezTo>
                  <a:pt x="16074" y="7952"/>
                  <a:pt x="16188" y="8662"/>
                  <a:pt x="16188" y="9372"/>
                </a:cubicBezTo>
                <a:cubicBezTo>
                  <a:pt x="16188" y="10111"/>
                  <a:pt x="16074" y="10821"/>
                  <a:pt x="15876" y="11474"/>
                </a:cubicBezTo>
                <a:lnTo>
                  <a:pt x="13405" y="11474"/>
                </a:lnTo>
                <a:cubicBezTo>
                  <a:pt x="13519" y="10792"/>
                  <a:pt x="13575" y="10082"/>
                  <a:pt x="13575" y="9372"/>
                </a:cubicBezTo>
                <a:cubicBezTo>
                  <a:pt x="13575" y="8662"/>
                  <a:pt x="13519" y="7981"/>
                  <a:pt x="13405" y="7299"/>
                </a:cubicBezTo>
                <a:close/>
                <a:moveTo>
                  <a:pt x="4516" y="12525"/>
                </a:moveTo>
                <a:cubicBezTo>
                  <a:pt x="4743" y="13490"/>
                  <a:pt x="5056" y="14399"/>
                  <a:pt x="5482" y="15166"/>
                </a:cubicBezTo>
                <a:cubicBezTo>
                  <a:pt x="5652" y="15535"/>
                  <a:pt x="5879" y="15847"/>
                  <a:pt x="6106" y="16160"/>
                </a:cubicBezTo>
                <a:cubicBezTo>
                  <a:pt x="4403" y="15450"/>
                  <a:pt x="3039" y="14143"/>
                  <a:pt x="2273" y="12525"/>
                </a:cubicBezTo>
                <a:close/>
                <a:moveTo>
                  <a:pt x="15478" y="12525"/>
                </a:moveTo>
                <a:cubicBezTo>
                  <a:pt x="14711" y="14143"/>
                  <a:pt x="13348" y="15450"/>
                  <a:pt x="11644" y="16160"/>
                </a:cubicBezTo>
                <a:cubicBezTo>
                  <a:pt x="11871" y="15847"/>
                  <a:pt x="12099" y="15535"/>
                  <a:pt x="12269" y="15166"/>
                </a:cubicBezTo>
                <a:cubicBezTo>
                  <a:pt x="12695" y="14399"/>
                  <a:pt x="13007" y="13490"/>
                  <a:pt x="13235" y="12525"/>
                </a:cubicBezTo>
                <a:close/>
                <a:moveTo>
                  <a:pt x="8350" y="12525"/>
                </a:moveTo>
                <a:lnTo>
                  <a:pt x="8350" y="16614"/>
                </a:lnTo>
                <a:cubicBezTo>
                  <a:pt x="7640" y="16387"/>
                  <a:pt x="6958" y="15734"/>
                  <a:pt x="6390" y="14683"/>
                </a:cubicBezTo>
                <a:cubicBezTo>
                  <a:pt x="6050" y="14030"/>
                  <a:pt x="5794" y="13320"/>
                  <a:pt x="5595" y="12525"/>
                </a:cubicBezTo>
                <a:close/>
                <a:moveTo>
                  <a:pt x="12155" y="12525"/>
                </a:moveTo>
                <a:cubicBezTo>
                  <a:pt x="11957" y="13320"/>
                  <a:pt x="11701" y="14030"/>
                  <a:pt x="11360" y="14683"/>
                </a:cubicBezTo>
                <a:cubicBezTo>
                  <a:pt x="10792" y="15734"/>
                  <a:pt x="10111" y="16387"/>
                  <a:pt x="9401" y="16614"/>
                </a:cubicBezTo>
                <a:lnTo>
                  <a:pt x="9401" y="12525"/>
                </a:lnTo>
                <a:close/>
                <a:moveTo>
                  <a:pt x="1" y="1"/>
                </a:moveTo>
                <a:lnTo>
                  <a:pt x="1" y="3693"/>
                </a:lnTo>
                <a:lnTo>
                  <a:pt x="1051" y="3693"/>
                </a:lnTo>
                <a:lnTo>
                  <a:pt x="1051" y="1023"/>
                </a:lnTo>
                <a:lnTo>
                  <a:pt x="2471" y="1023"/>
                </a:lnTo>
                <a:lnTo>
                  <a:pt x="2471" y="4033"/>
                </a:lnTo>
                <a:cubicBezTo>
                  <a:pt x="1222" y="5510"/>
                  <a:pt x="512" y="7413"/>
                  <a:pt x="512" y="9372"/>
                </a:cubicBezTo>
                <a:cubicBezTo>
                  <a:pt x="512" y="11616"/>
                  <a:pt x="1392" y="13717"/>
                  <a:pt x="2954" y="15279"/>
                </a:cubicBezTo>
                <a:cubicBezTo>
                  <a:pt x="4545" y="16870"/>
                  <a:pt x="6646" y="17750"/>
                  <a:pt x="8890" y="17750"/>
                </a:cubicBezTo>
                <a:cubicBezTo>
                  <a:pt x="11105" y="17750"/>
                  <a:pt x="13206" y="16870"/>
                  <a:pt x="14797" y="15279"/>
                </a:cubicBezTo>
                <a:cubicBezTo>
                  <a:pt x="16358" y="13717"/>
                  <a:pt x="17239" y="11616"/>
                  <a:pt x="17239" y="9372"/>
                </a:cubicBezTo>
                <a:cubicBezTo>
                  <a:pt x="17239" y="7413"/>
                  <a:pt x="16529" y="5510"/>
                  <a:pt x="15279" y="4033"/>
                </a:cubicBezTo>
                <a:lnTo>
                  <a:pt x="15279" y="1023"/>
                </a:lnTo>
                <a:lnTo>
                  <a:pt x="17750" y="1023"/>
                </a:lnTo>
                <a:lnTo>
                  <a:pt x="1775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55"/>
          <p:cNvSpPr/>
          <p:nvPr/>
        </p:nvSpPr>
        <p:spPr>
          <a:xfrm>
            <a:off x="6152300" y="2038721"/>
            <a:ext cx="78125" cy="78125"/>
          </a:xfrm>
          <a:custGeom>
            <a:avLst/>
            <a:gdLst/>
            <a:ahLst/>
            <a:cxnLst/>
            <a:rect l="l" t="t" r="r" b="b"/>
            <a:pathLst>
              <a:path w="3125" h="3125" extrusionOk="0">
                <a:moveTo>
                  <a:pt x="1563" y="1023"/>
                </a:moveTo>
                <a:cubicBezTo>
                  <a:pt x="1846" y="1023"/>
                  <a:pt x="2074" y="1279"/>
                  <a:pt x="2074" y="1563"/>
                </a:cubicBezTo>
                <a:cubicBezTo>
                  <a:pt x="2074" y="1847"/>
                  <a:pt x="1846" y="2074"/>
                  <a:pt x="1563" y="2074"/>
                </a:cubicBezTo>
                <a:cubicBezTo>
                  <a:pt x="1250" y="2074"/>
                  <a:pt x="1023" y="1847"/>
                  <a:pt x="1023" y="1563"/>
                </a:cubicBezTo>
                <a:cubicBezTo>
                  <a:pt x="1023" y="1279"/>
                  <a:pt x="1250" y="1023"/>
                  <a:pt x="1563" y="1023"/>
                </a:cubicBezTo>
                <a:close/>
                <a:moveTo>
                  <a:pt x="1563" y="1"/>
                </a:moveTo>
                <a:cubicBezTo>
                  <a:pt x="682" y="1"/>
                  <a:pt x="1" y="682"/>
                  <a:pt x="1" y="1563"/>
                </a:cubicBezTo>
                <a:cubicBezTo>
                  <a:pt x="1" y="2415"/>
                  <a:pt x="682" y="3125"/>
                  <a:pt x="1563" y="3125"/>
                </a:cubicBezTo>
                <a:cubicBezTo>
                  <a:pt x="2414" y="3125"/>
                  <a:pt x="3124" y="2415"/>
                  <a:pt x="3124" y="1563"/>
                </a:cubicBezTo>
                <a:cubicBezTo>
                  <a:pt x="3124" y="682"/>
                  <a:pt x="2414" y="1"/>
                  <a:pt x="15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5"/>
          <p:cNvSpPr/>
          <p:nvPr/>
        </p:nvSpPr>
        <p:spPr>
          <a:xfrm>
            <a:off x="6307775" y="2038721"/>
            <a:ext cx="78125" cy="78125"/>
          </a:xfrm>
          <a:custGeom>
            <a:avLst/>
            <a:gdLst/>
            <a:ahLst/>
            <a:cxnLst/>
            <a:rect l="l" t="t" r="r" b="b"/>
            <a:pathLst>
              <a:path w="3125" h="3125" extrusionOk="0">
                <a:moveTo>
                  <a:pt x="1563" y="1023"/>
                </a:moveTo>
                <a:cubicBezTo>
                  <a:pt x="1875" y="1023"/>
                  <a:pt x="2102" y="1279"/>
                  <a:pt x="2102" y="1563"/>
                </a:cubicBezTo>
                <a:cubicBezTo>
                  <a:pt x="2102" y="1847"/>
                  <a:pt x="1875" y="2074"/>
                  <a:pt x="1563" y="2074"/>
                </a:cubicBezTo>
                <a:cubicBezTo>
                  <a:pt x="1279" y="2074"/>
                  <a:pt x="1052" y="1847"/>
                  <a:pt x="1052" y="1563"/>
                </a:cubicBezTo>
                <a:cubicBezTo>
                  <a:pt x="1052" y="1279"/>
                  <a:pt x="1279" y="1023"/>
                  <a:pt x="1563" y="1023"/>
                </a:cubicBezTo>
                <a:close/>
                <a:moveTo>
                  <a:pt x="1563" y="1"/>
                </a:moveTo>
                <a:cubicBezTo>
                  <a:pt x="711" y="1"/>
                  <a:pt x="1" y="682"/>
                  <a:pt x="1" y="1563"/>
                </a:cubicBezTo>
                <a:cubicBezTo>
                  <a:pt x="1" y="2415"/>
                  <a:pt x="711" y="3125"/>
                  <a:pt x="1563" y="3125"/>
                </a:cubicBezTo>
                <a:cubicBezTo>
                  <a:pt x="2443" y="3125"/>
                  <a:pt x="3125" y="2415"/>
                  <a:pt x="3125" y="1563"/>
                </a:cubicBezTo>
                <a:cubicBezTo>
                  <a:pt x="3125" y="682"/>
                  <a:pt x="2443" y="1"/>
                  <a:pt x="15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5"/>
          <p:cNvSpPr/>
          <p:nvPr/>
        </p:nvSpPr>
        <p:spPr>
          <a:xfrm>
            <a:off x="6047225" y="1884671"/>
            <a:ext cx="443750" cy="387675"/>
          </a:xfrm>
          <a:custGeom>
            <a:avLst/>
            <a:gdLst/>
            <a:ahLst/>
            <a:cxnLst/>
            <a:rect l="l" t="t" r="r" b="b"/>
            <a:pathLst>
              <a:path w="17750" h="15507" extrusionOk="0">
                <a:moveTo>
                  <a:pt x="12524" y="1023"/>
                </a:moveTo>
                <a:lnTo>
                  <a:pt x="12524" y="4061"/>
                </a:lnTo>
                <a:lnTo>
                  <a:pt x="11985" y="4061"/>
                </a:lnTo>
                <a:cubicBezTo>
                  <a:pt x="10679" y="4061"/>
                  <a:pt x="9514" y="4771"/>
                  <a:pt x="8889" y="5851"/>
                </a:cubicBezTo>
                <a:cubicBezTo>
                  <a:pt x="8236" y="4771"/>
                  <a:pt x="7072" y="4061"/>
                  <a:pt x="5766" y="4061"/>
                </a:cubicBezTo>
                <a:lnTo>
                  <a:pt x="5226" y="4061"/>
                </a:lnTo>
                <a:lnTo>
                  <a:pt x="5226" y="1023"/>
                </a:lnTo>
                <a:close/>
                <a:moveTo>
                  <a:pt x="5766" y="5112"/>
                </a:moveTo>
                <a:cubicBezTo>
                  <a:pt x="7185" y="5112"/>
                  <a:pt x="8350" y="6277"/>
                  <a:pt x="8350" y="7725"/>
                </a:cubicBezTo>
                <a:cubicBezTo>
                  <a:pt x="8350" y="9145"/>
                  <a:pt x="7185" y="10309"/>
                  <a:pt x="5766" y="10309"/>
                </a:cubicBezTo>
                <a:cubicBezTo>
                  <a:pt x="4317" y="10309"/>
                  <a:pt x="3153" y="9145"/>
                  <a:pt x="3153" y="7725"/>
                </a:cubicBezTo>
                <a:cubicBezTo>
                  <a:pt x="3153" y="6277"/>
                  <a:pt x="4317" y="5112"/>
                  <a:pt x="5766" y="5112"/>
                </a:cubicBezTo>
                <a:close/>
                <a:moveTo>
                  <a:pt x="11985" y="5112"/>
                </a:moveTo>
                <a:cubicBezTo>
                  <a:pt x="13433" y="5112"/>
                  <a:pt x="14598" y="6277"/>
                  <a:pt x="14598" y="7725"/>
                </a:cubicBezTo>
                <a:cubicBezTo>
                  <a:pt x="14598" y="9145"/>
                  <a:pt x="13433" y="10309"/>
                  <a:pt x="11985" y="10309"/>
                </a:cubicBezTo>
                <a:cubicBezTo>
                  <a:pt x="10565" y="10309"/>
                  <a:pt x="9401" y="9145"/>
                  <a:pt x="9401" y="7725"/>
                </a:cubicBezTo>
                <a:cubicBezTo>
                  <a:pt x="9401" y="6277"/>
                  <a:pt x="10565" y="5112"/>
                  <a:pt x="11985" y="5112"/>
                </a:cubicBezTo>
                <a:close/>
                <a:moveTo>
                  <a:pt x="8889" y="9599"/>
                </a:moveTo>
                <a:cubicBezTo>
                  <a:pt x="9117" y="9997"/>
                  <a:pt x="9457" y="10366"/>
                  <a:pt x="9855" y="10650"/>
                </a:cubicBezTo>
                <a:lnTo>
                  <a:pt x="8889" y="11615"/>
                </a:lnTo>
                <a:lnTo>
                  <a:pt x="7895" y="10650"/>
                </a:lnTo>
                <a:cubicBezTo>
                  <a:pt x="8293" y="10366"/>
                  <a:pt x="8634" y="9997"/>
                  <a:pt x="8889" y="9599"/>
                </a:cubicBezTo>
                <a:close/>
                <a:moveTo>
                  <a:pt x="14598" y="10252"/>
                </a:moveTo>
                <a:lnTo>
                  <a:pt x="14598" y="14484"/>
                </a:lnTo>
                <a:lnTo>
                  <a:pt x="3153" y="14484"/>
                </a:lnTo>
                <a:lnTo>
                  <a:pt x="3153" y="10252"/>
                </a:lnTo>
                <a:cubicBezTo>
                  <a:pt x="3806" y="10934"/>
                  <a:pt x="4743" y="11360"/>
                  <a:pt x="5766" y="11360"/>
                </a:cubicBezTo>
                <a:cubicBezTo>
                  <a:pt x="6163" y="11360"/>
                  <a:pt x="6561" y="11275"/>
                  <a:pt x="6958" y="11161"/>
                </a:cubicBezTo>
                <a:lnTo>
                  <a:pt x="8889" y="13092"/>
                </a:lnTo>
                <a:lnTo>
                  <a:pt x="10792" y="11161"/>
                </a:lnTo>
                <a:cubicBezTo>
                  <a:pt x="11190" y="11275"/>
                  <a:pt x="11587" y="11360"/>
                  <a:pt x="11985" y="11360"/>
                </a:cubicBezTo>
                <a:cubicBezTo>
                  <a:pt x="13007" y="11360"/>
                  <a:pt x="13944" y="10934"/>
                  <a:pt x="14598" y="10252"/>
                </a:cubicBezTo>
                <a:close/>
                <a:moveTo>
                  <a:pt x="1080" y="0"/>
                </a:moveTo>
                <a:lnTo>
                  <a:pt x="1080" y="1023"/>
                </a:lnTo>
                <a:lnTo>
                  <a:pt x="2102" y="1023"/>
                </a:lnTo>
                <a:lnTo>
                  <a:pt x="2102" y="2329"/>
                </a:lnTo>
                <a:lnTo>
                  <a:pt x="3153" y="2329"/>
                </a:lnTo>
                <a:lnTo>
                  <a:pt x="3153" y="1023"/>
                </a:lnTo>
                <a:lnTo>
                  <a:pt x="4204" y="1023"/>
                </a:lnTo>
                <a:lnTo>
                  <a:pt x="4204" y="4061"/>
                </a:lnTo>
                <a:lnTo>
                  <a:pt x="2784" y="4061"/>
                </a:lnTo>
                <a:cubicBezTo>
                  <a:pt x="1818" y="4061"/>
                  <a:pt x="1051" y="3295"/>
                  <a:pt x="1051" y="2329"/>
                </a:cubicBezTo>
                <a:lnTo>
                  <a:pt x="1" y="2329"/>
                </a:lnTo>
                <a:cubicBezTo>
                  <a:pt x="1" y="3863"/>
                  <a:pt x="1250" y="5112"/>
                  <a:pt x="2784" y="5112"/>
                </a:cubicBezTo>
                <a:lnTo>
                  <a:pt x="3210" y="5112"/>
                </a:lnTo>
                <a:cubicBezTo>
                  <a:pt x="2528" y="5765"/>
                  <a:pt x="2102" y="6702"/>
                  <a:pt x="2102" y="7725"/>
                </a:cubicBezTo>
                <a:lnTo>
                  <a:pt x="2102" y="15506"/>
                </a:lnTo>
                <a:lnTo>
                  <a:pt x="15648" y="15506"/>
                </a:lnTo>
                <a:lnTo>
                  <a:pt x="15648" y="7725"/>
                </a:lnTo>
                <a:cubicBezTo>
                  <a:pt x="15648" y="6702"/>
                  <a:pt x="15222" y="5765"/>
                  <a:pt x="14541" y="5112"/>
                </a:cubicBezTo>
                <a:lnTo>
                  <a:pt x="14967" y="5112"/>
                </a:lnTo>
                <a:cubicBezTo>
                  <a:pt x="16500" y="5112"/>
                  <a:pt x="17750" y="3863"/>
                  <a:pt x="17750" y="2329"/>
                </a:cubicBezTo>
                <a:lnTo>
                  <a:pt x="16699" y="2329"/>
                </a:lnTo>
                <a:cubicBezTo>
                  <a:pt x="16699" y="3295"/>
                  <a:pt x="15932" y="4061"/>
                  <a:pt x="14967" y="4061"/>
                </a:cubicBezTo>
                <a:lnTo>
                  <a:pt x="13547" y="4061"/>
                </a:lnTo>
                <a:lnTo>
                  <a:pt x="13547" y="1023"/>
                </a:lnTo>
                <a:lnTo>
                  <a:pt x="16671" y="1023"/>
                </a:lnTo>
                <a:lnTo>
                  <a:pt x="166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282F7F2-C594-7E3F-DD6A-16A0175D70E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831975" y="2836624"/>
            <a:ext cx="228282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dirty="0"/>
              <a:t>Introduction of Microsoft's HoloLens in 2016 and 2020’s industrialization.</a:t>
            </a:r>
            <a:endParaRPr kumimoji="0" lang="en-AS" altLang="en-A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1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6"/>
          <p:cNvSpPr txBox="1">
            <a:spLocks noGrp="1"/>
          </p:cNvSpPr>
          <p:nvPr>
            <p:ph type="ctrTitle" idx="2"/>
          </p:nvPr>
        </p:nvSpPr>
        <p:spPr>
          <a:xfrm>
            <a:off x="1108800" y="1468012"/>
            <a:ext cx="2619300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536" name="Google Shape;536;p56"/>
          <p:cNvSpPr txBox="1">
            <a:spLocks noGrp="1"/>
          </p:cNvSpPr>
          <p:nvPr>
            <p:ph type="subTitle" idx="3"/>
          </p:nvPr>
        </p:nvSpPr>
        <p:spPr>
          <a:xfrm>
            <a:off x="5436000" y="3538023"/>
            <a:ext cx="26037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Combines input from various devices, such as VR headsets, AR glasses, and motion sensors.</a:t>
            </a:r>
            <a:endParaRPr dirty="0"/>
          </a:p>
        </p:txBody>
      </p:sp>
      <p:sp>
        <p:nvSpPr>
          <p:cNvPr id="537" name="Google Shape;537;p56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Points </a:t>
            </a:r>
            <a:br>
              <a:rPr lang="en"/>
            </a:br>
            <a:r>
              <a:rPr lang="en"/>
              <a:t>of View</a:t>
            </a:r>
            <a:endParaRPr/>
          </a:p>
        </p:txBody>
      </p:sp>
      <p:sp>
        <p:nvSpPr>
          <p:cNvPr id="538" name="Google Shape;538;p56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39" name="Google Shape;539;p56"/>
          <p:cNvSpPr txBox="1">
            <a:spLocks noGrp="1"/>
          </p:cNvSpPr>
          <p:nvPr>
            <p:ph type="subTitle" idx="1"/>
          </p:nvPr>
        </p:nvSpPr>
        <p:spPr>
          <a:xfrm>
            <a:off x="1116600" y="1800373"/>
            <a:ext cx="26037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Utilizes advanced sensors, cameras, and software to map the real world and overlay digital content.</a:t>
            </a:r>
            <a:endParaRPr dirty="0"/>
          </a:p>
        </p:txBody>
      </p:sp>
      <p:sp>
        <p:nvSpPr>
          <p:cNvPr id="540" name="Google Shape;540;p56"/>
          <p:cNvSpPr txBox="1">
            <a:spLocks noGrp="1"/>
          </p:cNvSpPr>
          <p:nvPr>
            <p:ph type="ctrTitle" idx="4"/>
          </p:nvPr>
        </p:nvSpPr>
        <p:spPr>
          <a:xfrm>
            <a:off x="481463" y="230425"/>
            <a:ext cx="2619300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 Of MR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41" name="Google Shape;541;p56"/>
          <p:cNvPicPr preferRelativeResize="0"/>
          <p:nvPr/>
        </p:nvPicPr>
        <p:blipFill rotWithShape="1">
          <a:blip r:embed="rId3">
            <a:alphaModFix/>
          </a:blip>
          <a:srcRect l="-1030" r="-1041"/>
          <a:stretch/>
        </p:blipFill>
        <p:spPr>
          <a:xfrm>
            <a:off x="4256175" y="1147675"/>
            <a:ext cx="2454924" cy="16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6"/>
          <p:cNvPicPr preferRelativeResize="0"/>
          <p:nvPr/>
        </p:nvPicPr>
        <p:blipFill rotWithShape="1">
          <a:blip r:embed="rId4">
            <a:alphaModFix/>
          </a:blip>
          <a:srcRect r="1312"/>
          <a:stretch/>
        </p:blipFill>
        <p:spPr>
          <a:xfrm flipH="1">
            <a:off x="2525620" y="2885300"/>
            <a:ext cx="2373725" cy="16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6"/>
          <p:cNvSpPr/>
          <p:nvPr/>
        </p:nvSpPr>
        <p:spPr>
          <a:xfrm>
            <a:off x="4287650" y="1147675"/>
            <a:ext cx="2423400" cy="160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6"/>
          <p:cNvSpPr/>
          <p:nvPr/>
        </p:nvSpPr>
        <p:spPr>
          <a:xfrm flipH="1">
            <a:off x="2525750" y="2885300"/>
            <a:ext cx="2373600" cy="16035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D502BE-9B64-DCF4-1A4E-44FDF9519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175" y="1147702"/>
            <a:ext cx="2454875" cy="16034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953496-ABA8-C4A0-0F4B-902FEB3D2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061" y="2928543"/>
            <a:ext cx="2357284" cy="1603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70"/>
          <p:cNvSpPr/>
          <p:nvPr/>
        </p:nvSpPr>
        <p:spPr>
          <a:xfrm>
            <a:off x="4922506" y="1215146"/>
            <a:ext cx="1297582" cy="1627524"/>
          </a:xfrm>
          <a:custGeom>
            <a:avLst/>
            <a:gdLst/>
            <a:ahLst/>
            <a:cxnLst/>
            <a:rect l="l" t="t" r="r" b="b"/>
            <a:pathLst>
              <a:path w="1105" h="1386" extrusionOk="0">
                <a:moveTo>
                  <a:pt x="1" y="1"/>
                </a:moveTo>
                <a:lnTo>
                  <a:pt x="1" y="491"/>
                </a:lnTo>
                <a:cubicBezTo>
                  <a:pt x="217" y="585"/>
                  <a:pt x="376" y="765"/>
                  <a:pt x="441" y="989"/>
                </a:cubicBezTo>
                <a:lnTo>
                  <a:pt x="275" y="989"/>
                </a:lnTo>
                <a:lnTo>
                  <a:pt x="679" y="1386"/>
                </a:lnTo>
                <a:lnTo>
                  <a:pt x="1104" y="989"/>
                </a:lnTo>
                <a:lnTo>
                  <a:pt x="917" y="989"/>
                </a:lnTo>
                <a:cubicBezTo>
                  <a:pt x="830" y="513"/>
                  <a:pt x="470" y="123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6" name="Google Shape;946;p70"/>
          <p:cNvCxnSpPr>
            <a:stCxn id="947" idx="6"/>
            <a:endCxn id="948" idx="1"/>
          </p:cNvCxnSpPr>
          <p:nvPr/>
        </p:nvCxnSpPr>
        <p:spPr>
          <a:xfrm>
            <a:off x="5864171" y="1898380"/>
            <a:ext cx="462900" cy="58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9" name="Google Shape;949;p70"/>
          <p:cNvSpPr/>
          <p:nvPr/>
        </p:nvSpPr>
        <p:spPr>
          <a:xfrm>
            <a:off x="3178708" y="885866"/>
            <a:ext cx="1726728" cy="1381403"/>
          </a:xfrm>
          <a:custGeom>
            <a:avLst/>
            <a:gdLst/>
            <a:ahLst/>
            <a:cxnLst/>
            <a:rect l="l" t="t" r="r" b="b"/>
            <a:pathLst>
              <a:path w="1385" h="1119" extrusionOk="0">
                <a:moveTo>
                  <a:pt x="988" y="0"/>
                </a:moveTo>
                <a:lnTo>
                  <a:pt x="988" y="188"/>
                </a:lnTo>
                <a:cubicBezTo>
                  <a:pt x="505" y="274"/>
                  <a:pt x="123" y="635"/>
                  <a:pt x="0" y="1118"/>
                </a:cubicBezTo>
                <a:lnTo>
                  <a:pt x="491" y="1118"/>
                </a:lnTo>
                <a:cubicBezTo>
                  <a:pt x="584" y="895"/>
                  <a:pt x="765" y="729"/>
                  <a:pt x="995" y="664"/>
                </a:cubicBezTo>
                <a:lnTo>
                  <a:pt x="995" y="830"/>
                </a:lnTo>
                <a:lnTo>
                  <a:pt x="1385" y="426"/>
                </a:lnTo>
                <a:lnTo>
                  <a:pt x="98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0" name="Google Shape;950;p70"/>
          <p:cNvCxnSpPr>
            <a:stCxn id="951" idx="3"/>
            <a:endCxn id="952" idx="2"/>
          </p:cNvCxnSpPr>
          <p:nvPr/>
        </p:nvCxnSpPr>
        <p:spPr>
          <a:xfrm rot="10800000" flipH="1">
            <a:off x="2827275" y="1635313"/>
            <a:ext cx="698400" cy="3216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3" name="Google Shape;953;p70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954" name="Google Shape;954;p70"/>
          <p:cNvSpPr txBox="1">
            <a:spLocks noGrp="1"/>
          </p:cNvSpPr>
          <p:nvPr>
            <p:ph type="sldNum" idx="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955" name="Google Shape;955;p70"/>
          <p:cNvGrpSpPr/>
          <p:nvPr/>
        </p:nvGrpSpPr>
        <p:grpSpPr>
          <a:xfrm>
            <a:off x="3525558" y="1266680"/>
            <a:ext cx="737400" cy="737400"/>
            <a:chOff x="3525558" y="1266680"/>
            <a:chExt cx="737400" cy="737400"/>
          </a:xfrm>
        </p:grpSpPr>
        <p:sp>
          <p:nvSpPr>
            <p:cNvPr id="952" name="Google Shape;952;p70"/>
            <p:cNvSpPr/>
            <p:nvPr/>
          </p:nvSpPr>
          <p:spPr>
            <a:xfrm>
              <a:off x="3525558" y="1266680"/>
              <a:ext cx="737400" cy="737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0"/>
            <p:cNvSpPr/>
            <p:nvPr/>
          </p:nvSpPr>
          <p:spPr>
            <a:xfrm>
              <a:off x="3712271" y="1453391"/>
              <a:ext cx="363983" cy="363954"/>
            </a:xfrm>
            <a:custGeom>
              <a:avLst/>
              <a:gdLst/>
              <a:ahLst/>
              <a:cxnLst/>
              <a:rect l="l" t="t" r="r" b="b"/>
              <a:pathLst>
                <a:path w="12635" h="12634" extrusionOk="0">
                  <a:moveTo>
                    <a:pt x="6302" y="2741"/>
                  </a:moveTo>
                  <a:cubicBezTo>
                    <a:pt x="6774" y="2741"/>
                    <a:pt x="7152" y="3087"/>
                    <a:pt x="7152" y="3560"/>
                  </a:cubicBezTo>
                  <a:cubicBezTo>
                    <a:pt x="7152" y="4033"/>
                    <a:pt x="6774" y="4411"/>
                    <a:pt x="6302" y="4411"/>
                  </a:cubicBezTo>
                  <a:cubicBezTo>
                    <a:pt x="5861" y="4411"/>
                    <a:pt x="5483" y="4033"/>
                    <a:pt x="5483" y="3560"/>
                  </a:cubicBezTo>
                  <a:cubicBezTo>
                    <a:pt x="5483" y="3087"/>
                    <a:pt x="5829" y="2741"/>
                    <a:pt x="6302" y="2741"/>
                  </a:cubicBezTo>
                  <a:close/>
                  <a:moveTo>
                    <a:pt x="11910" y="819"/>
                  </a:moveTo>
                  <a:lnTo>
                    <a:pt x="11910" y="5230"/>
                  </a:lnTo>
                  <a:lnTo>
                    <a:pt x="8161" y="5230"/>
                  </a:lnTo>
                  <a:cubicBezTo>
                    <a:pt x="7972" y="5041"/>
                    <a:pt x="7751" y="4820"/>
                    <a:pt x="7530" y="4726"/>
                  </a:cubicBezTo>
                  <a:cubicBezTo>
                    <a:pt x="7814" y="4411"/>
                    <a:pt x="8003" y="4001"/>
                    <a:pt x="8003" y="3560"/>
                  </a:cubicBezTo>
                  <a:cubicBezTo>
                    <a:pt x="8003" y="2678"/>
                    <a:pt x="7247" y="1922"/>
                    <a:pt x="6333" y="1922"/>
                  </a:cubicBezTo>
                  <a:cubicBezTo>
                    <a:pt x="5451" y="1922"/>
                    <a:pt x="4695" y="2678"/>
                    <a:pt x="4695" y="3560"/>
                  </a:cubicBezTo>
                  <a:cubicBezTo>
                    <a:pt x="4695" y="4001"/>
                    <a:pt x="4853" y="4411"/>
                    <a:pt x="5168" y="4726"/>
                  </a:cubicBezTo>
                  <a:cubicBezTo>
                    <a:pt x="4916" y="4820"/>
                    <a:pt x="4695" y="5041"/>
                    <a:pt x="4537" y="5230"/>
                  </a:cubicBezTo>
                  <a:lnTo>
                    <a:pt x="883" y="5230"/>
                  </a:lnTo>
                  <a:lnTo>
                    <a:pt x="883" y="819"/>
                  </a:lnTo>
                  <a:close/>
                  <a:moveTo>
                    <a:pt x="6302" y="5230"/>
                  </a:moveTo>
                  <a:cubicBezTo>
                    <a:pt x="7215" y="5230"/>
                    <a:pt x="7972" y="5986"/>
                    <a:pt x="7972" y="6868"/>
                  </a:cubicBezTo>
                  <a:lnTo>
                    <a:pt x="4664" y="6868"/>
                  </a:lnTo>
                  <a:cubicBezTo>
                    <a:pt x="4664" y="5986"/>
                    <a:pt x="5388" y="5230"/>
                    <a:pt x="6302" y="5230"/>
                  </a:cubicBezTo>
                  <a:close/>
                  <a:moveTo>
                    <a:pt x="8287" y="7719"/>
                  </a:moveTo>
                  <a:lnTo>
                    <a:pt x="7593" y="11846"/>
                  </a:lnTo>
                  <a:lnTo>
                    <a:pt x="5010" y="11846"/>
                  </a:lnTo>
                  <a:lnTo>
                    <a:pt x="4285" y="77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5608"/>
                  </a:lnTo>
                  <a:cubicBezTo>
                    <a:pt x="1" y="5860"/>
                    <a:pt x="190" y="6017"/>
                    <a:pt x="410" y="6017"/>
                  </a:cubicBezTo>
                  <a:lnTo>
                    <a:pt x="3970" y="6017"/>
                  </a:lnTo>
                  <a:cubicBezTo>
                    <a:pt x="3907" y="6301"/>
                    <a:pt x="3813" y="6553"/>
                    <a:pt x="3813" y="6837"/>
                  </a:cubicBezTo>
                  <a:lnTo>
                    <a:pt x="2994" y="6837"/>
                  </a:lnTo>
                  <a:cubicBezTo>
                    <a:pt x="2773" y="6837"/>
                    <a:pt x="2616" y="7026"/>
                    <a:pt x="2616" y="7246"/>
                  </a:cubicBezTo>
                  <a:cubicBezTo>
                    <a:pt x="2616" y="7467"/>
                    <a:pt x="2805" y="7656"/>
                    <a:pt x="2994" y="7656"/>
                  </a:cubicBezTo>
                  <a:lnTo>
                    <a:pt x="3466" y="7656"/>
                  </a:lnTo>
                  <a:lnTo>
                    <a:pt x="4254" y="12255"/>
                  </a:lnTo>
                  <a:cubicBezTo>
                    <a:pt x="4285" y="12476"/>
                    <a:pt x="4443" y="12633"/>
                    <a:pt x="4664" y="12633"/>
                  </a:cubicBezTo>
                  <a:lnTo>
                    <a:pt x="7972" y="12633"/>
                  </a:lnTo>
                  <a:cubicBezTo>
                    <a:pt x="8161" y="12633"/>
                    <a:pt x="8350" y="12476"/>
                    <a:pt x="8350" y="12255"/>
                  </a:cubicBezTo>
                  <a:lnTo>
                    <a:pt x="9137" y="7656"/>
                  </a:lnTo>
                  <a:lnTo>
                    <a:pt x="9610" y="7656"/>
                  </a:lnTo>
                  <a:cubicBezTo>
                    <a:pt x="9862" y="7656"/>
                    <a:pt x="10019" y="7467"/>
                    <a:pt x="10019" y="7215"/>
                  </a:cubicBezTo>
                  <a:cubicBezTo>
                    <a:pt x="10019" y="6994"/>
                    <a:pt x="9799" y="6837"/>
                    <a:pt x="9610" y="6837"/>
                  </a:cubicBezTo>
                  <a:lnTo>
                    <a:pt x="8791" y="6837"/>
                  </a:lnTo>
                  <a:cubicBezTo>
                    <a:pt x="8791" y="6553"/>
                    <a:pt x="8759" y="6269"/>
                    <a:pt x="8633" y="6017"/>
                  </a:cubicBezTo>
                  <a:lnTo>
                    <a:pt x="12225" y="6017"/>
                  </a:lnTo>
                  <a:cubicBezTo>
                    <a:pt x="12445" y="6017"/>
                    <a:pt x="12603" y="5797"/>
                    <a:pt x="12603" y="5608"/>
                  </a:cubicBezTo>
                  <a:lnTo>
                    <a:pt x="12603" y="378"/>
                  </a:lnTo>
                  <a:cubicBezTo>
                    <a:pt x="12634" y="189"/>
                    <a:pt x="12445" y="0"/>
                    <a:pt x="12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70"/>
          <p:cNvGrpSpPr/>
          <p:nvPr/>
        </p:nvGrpSpPr>
        <p:grpSpPr>
          <a:xfrm>
            <a:off x="6327075" y="1440613"/>
            <a:ext cx="2128800" cy="1032600"/>
            <a:chOff x="6327075" y="1614563"/>
            <a:chExt cx="2128800" cy="1032600"/>
          </a:xfrm>
        </p:grpSpPr>
        <p:sp>
          <p:nvSpPr>
            <p:cNvPr id="948" name="Google Shape;948;p70"/>
            <p:cNvSpPr/>
            <p:nvPr/>
          </p:nvSpPr>
          <p:spPr>
            <a:xfrm>
              <a:off x="6327075" y="1614563"/>
              <a:ext cx="2128800" cy="1032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0"/>
            <p:cNvSpPr txBox="1"/>
            <p:nvPr/>
          </p:nvSpPr>
          <p:spPr>
            <a:xfrm>
              <a:off x="6403878" y="2097249"/>
              <a:ext cx="1975200" cy="4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959" name="Google Shape;959;p70"/>
            <p:cNvSpPr txBox="1"/>
            <p:nvPr/>
          </p:nvSpPr>
          <p:spPr>
            <a:xfrm>
              <a:off x="6403878" y="1740684"/>
              <a:ext cx="1842300" cy="26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Production</a:t>
              </a:r>
              <a:endParaRPr sz="16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947" name="Google Shape;947;p70"/>
          <p:cNvSpPr/>
          <p:nvPr/>
        </p:nvSpPr>
        <p:spPr>
          <a:xfrm>
            <a:off x="5126771" y="1529680"/>
            <a:ext cx="737400" cy="73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70"/>
          <p:cNvSpPr/>
          <p:nvPr/>
        </p:nvSpPr>
        <p:spPr>
          <a:xfrm>
            <a:off x="4330678" y="2968296"/>
            <a:ext cx="1626381" cy="1289337"/>
          </a:xfrm>
          <a:custGeom>
            <a:avLst/>
            <a:gdLst/>
            <a:ahLst/>
            <a:cxnLst/>
            <a:rect l="l" t="t" r="r" b="b"/>
            <a:pathLst>
              <a:path w="1385" h="1098" extrusionOk="0">
                <a:moveTo>
                  <a:pt x="894" y="1"/>
                </a:moveTo>
                <a:cubicBezTo>
                  <a:pt x="801" y="210"/>
                  <a:pt x="620" y="369"/>
                  <a:pt x="397" y="434"/>
                </a:cubicBezTo>
                <a:lnTo>
                  <a:pt x="397" y="275"/>
                </a:lnTo>
                <a:lnTo>
                  <a:pt x="0" y="672"/>
                </a:lnTo>
                <a:lnTo>
                  <a:pt x="397" y="1097"/>
                </a:lnTo>
                <a:lnTo>
                  <a:pt x="397" y="910"/>
                </a:lnTo>
                <a:cubicBezTo>
                  <a:pt x="873" y="823"/>
                  <a:pt x="1262" y="470"/>
                  <a:pt x="13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" name="Google Shape;961;p70"/>
          <p:cNvGrpSpPr/>
          <p:nvPr/>
        </p:nvGrpSpPr>
        <p:grpSpPr>
          <a:xfrm>
            <a:off x="6327075" y="3173180"/>
            <a:ext cx="2128800" cy="1032600"/>
            <a:chOff x="6327075" y="3395013"/>
            <a:chExt cx="2128800" cy="1032600"/>
          </a:xfrm>
        </p:grpSpPr>
        <p:sp>
          <p:nvSpPr>
            <p:cNvPr id="962" name="Google Shape;962;p70"/>
            <p:cNvSpPr/>
            <p:nvPr/>
          </p:nvSpPr>
          <p:spPr>
            <a:xfrm>
              <a:off x="6327075" y="3395013"/>
              <a:ext cx="2128800" cy="103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0"/>
            <p:cNvSpPr txBox="1"/>
            <p:nvPr/>
          </p:nvSpPr>
          <p:spPr>
            <a:xfrm>
              <a:off x="6388938" y="3859599"/>
              <a:ext cx="1975200" cy="4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964" name="Google Shape;964;p70"/>
            <p:cNvSpPr txBox="1"/>
            <p:nvPr/>
          </p:nvSpPr>
          <p:spPr>
            <a:xfrm>
              <a:off x="6388938" y="3480424"/>
              <a:ext cx="1842300" cy="26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Advanced Work</a:t>
              </a:r>
              <a:endParaRPr sz="16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cxnSp>
        <p:nvCxnSpPr>
          <p:cNvPr id="965" name="Google Shape;965;p70"/>
          <p:cNvCxnSpPr>
            <a:stCxn id="966" idx="6"/>
            <a:endCxn id="962" idx="1"/>
          </p:cNvCxnSpPr>
          <p:nvPr/>
        </p:nvCxnSpPr>
        <p:spPr>
          <a:xfrm>
            <a:off x="5673921" y="3554630"/>
            <a:ext cx="653154" cy="1348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7" name="Google Shape;967;p70"/>
          <p:cNvSpPr/>
          <p:nvPr/>
        </p:nvSpPr>
        <p:spPr>
          <a:xfrm>
            <a:off x="2923912" y="2367082"/>
            <a:ext cx="1297582" cy="1627524"/>
          </a:xfrm>
          <a:custGeom>
            <a:avLst/>
            <a:gdLst/>
            <a:ahLst/>
            <a:cxnLst/>
            <a:rect l="l" t="t" r="r" b="b"/>
            <a:pathLst>
              <a:path w="1105" h="1386" extrusionOk="0">
                <a:moveTo>
                  <a:pt x="426" y="1"/>
                </a:moveTo>
                <a:lnTo>
                  <a:pt x="1" y="397"/>
                </a:lnTo>
                <a:lnTo>
                  <a:pt x="188" y="397"/>
                </a:lnTo>
                <a:cubicBezTo>
                  <a:pt x="275" y="873"/>
                  <a:pt x="628" y="1263"/>
                  <a:pt x="1097" y="1386"/>
                </a:cubicBezTo>
                <a:lnTo>
                  <a:pt x="1104" y="895"/>
                </a:lnTo>
                <a:cubicBezTo>
                  <a:pt x="888" y="801"/>
                  <a:pt x="729" y="621"/>
                  <a:pt x="664" y="397"/>
                </a:cubicBezTo>
                <a:lnTo>
                  <a:pt x="830" y="397"/>
                </a:lnTo>
                <a:lnTo>
                  <a:pt x="4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8" name="Google Shape;968;p70"/>
          <p:cNvGrpSpPr/>
          <p:nvPr/>
        </p:nvGrpSpPr>
        <p:grpSpPr>
          <a:xfrm>
            <a:off x="713400" y="3173213"/>
            <a:ext cx="2128800" cy="1032600"/>
            <a:chOff x="713400" y="2951413"/>
            <a:chExt cx="2128800" cy="1032600"/>
          </a:xfrm>
        </p:grpSpPr>
        <p:sp>
          <p:nvSpPr>
            <p:cNvPr id="969" name="Google Shape;969;p70"/>
            <p:cNvSpPr/>
            <p:nvPr/>
          </p:nvSpPr>
          <p:spPr>
            <a:xfrm>
              <a:off x="713400" y="2951413"/>
              <a:ext cx="2128800" cy="1032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0"/>
            <p:cNvSpPr txBox="1"/>
            <p:nvPr/>
          </p:nvSpPr>
          <p:spPr>
            <a:xfrm>
              <a:off x="775263" y="3415999"/>
              <a:ext cx="1975200" cy="4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5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971" name="Google Shape;971;p70"/>
            <p:cNvSpPr txBox="1"/>
            <p:nvPr/>
          </p:nvSpPr>
          <p:spPr>
            <a:xfrm>
              <a:off x="908163" y="3036824"/>
              <a:ext cx="1842300" cy="26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Entertainment</a:t>
              </a:r>
              <a:endParaRPr sz="16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cxnSp>
        <p:nvCxnSpPr>
          <p:cNvPr id="972" name="Google Shape;972;p70"/>
          <p:cNvCxnSpPr>
            <a:stCxn id="973" idx="2"/>
            <a:endCxn id="969" idx="3"/>
          </p:cNvCxnSpPr>
          <p:nvPr/>
        </p:nvCxnSpPr>
        <p:spPr>
          <a:xfrm flipH="1">
            <a:off x="2842146" y="3259880"/>
            <a:ext cx="375600" cy="4296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74" name="Google Shape;974;p70"/>
          <p:cNvGrpSpPr/>
          <p:nvPr/>
        </p:nvGrpSpPr>
        <p:grpSpPr>
          <a:xfrm>
            <a:off x="551997" y="1440613"/>
            <a:ext cx="2275278" cy="1032600"/>
            <a:chOff x="551997" y="1266663"/>
            <a:chExt cx="2275278" cy="1032600"/>
          </a:xfrm>
        </p:grpSpPr>
        <p:sp>
          <p:nvSpPr>
            <p:cNvPr id="951" name="Google Shape;951;p70"/>
            <p:cNvSpPr/>
            <p:nvPr/>
          </p:nvSpPr>
          <p:spPr>
            <a:xfrm>
              <a:off x="698475" y="1266663"/>
              <a:ext cx="2128800" cy="103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0"/>
            <p:cNvSpPr txBox="1"/>
            <p:nvPr/>
          </p:nvSpPr>
          <p:spPr>
            <a:xfrm>
              <a:off x="551997" y="1718070"/>
              <a:ext cx="1975200" cy="4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5"/>
                  </a:solidFill>
                  <a:latin typeface="Josefin Slab SemiBold"/>
                  <a:ea typeface="Josefin Slab SemiBold"/>
                  <a:cs typeface="Josefin Slab SemiBold"/>
                  <a:sym typeface="Josefin Slab SemiBold"/>
                </a:rPr>
                <a:t>.</a:t>
              </a:r>
              <a:endParaRPr dirty="0">
                <a:solidFill>
                  <a:schemeClr val="accent5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endParaRPr>
            </a:p>
          </p:txBody>
        </p:sp>
        <p:sp>
          <p:nvSpPr>
            <p:cNvPr id="976" name="Google Shape;976;p70"/>
            <p:cNvSpPr txBox="1"/>
            <p:nvPr/>
          </p:nvSpPr>
          <p:spPr>
            <a:xfrm>
              <a:off x="893238" y="1352074"/>
              <a:ext cx="1842300" cy="26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Learning</a:t>
              </a:r>
              <a:endParaRPr sz="16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977" name="Google Shape;977;p70"/>
          <p:cNvGrpSpPr/>
          <p:nvPr/>
        </p:nvGrpSpPr>
        <p:grpSpPr>
          <a:xfrm>
            <a:off x="5325174" y="1734586"/>
            <a:ext cx="340608" cy="340168"/>
            <a:chOff x="7253854" y="-549466"/>
            <a:chExt cx="483750" cy="483125"/>
          </a:xfrm>
        </p:grpSpPr>
        <p:sp>
          <p:nvSpPr>
            <p:cNvPr id="978" name="Google Shape;978;p70"/>
            <p:cNvSpPr/>
            <p:nvPr/>
          </p:nvSpPr>
          <p:spPr>
            <a:xfrm>
              <a:off x="7481304" y="-492866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9" name="Google Shape;979;p70"/>
            <p:cNvSpPr/>
            <p:nvPr/>
          </p:nvSpPr>
          <p:spPr>
            <a:xfrm>
              <a:off x="7317954" y="-549466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0" name="Google Shape;980;p70"/>
            <p:cNvSpPr/>
            <p:nvPr/>
          </p:nvSpPr>
          <p:spPr>
            <a:xfrm>
              <a:off x="7253854" y="-379641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1" name="Google Shape;981;p70"/>
            <p:cNvSpPr/>
            <p:nvPr/>
          </p:nvSpPr>
          <p:spPr>
            <a:xfrm>
              <a:off x="7256804" y="-474416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2" name="Google Shape;982;p70"/>
            <p:cNvSpPr/>
            <p:nvPr/>
          </p:nvSpPr>
          <p:spPr>
            <a:xfrm>
              <a:off x="7256354" y="-304566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3" name="Google Shape;983;p70"/>
            <p:cNvSpPr/>
            <p:nvPr/>
          </p:nvSpPr>
          <p:spPr>
            <a:xfrm>
              <a:off x="7680354" y="-379641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4" name="Google Shape;984;p70"/>
            <p:cNvSpPr/>
            <p:nvPr/>
          </p:nvSpPr>
          <p:spPr>
            <a:xfrm>
              <a:off x="7679754" y="-474416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5" name="Google Shape;985;p70"/>
            <p:cNvSpPr/>
            <p:nvPr/>
          </p:nvSpPr>
          <p:spPr>
            <a:xfrm>
              <a:off x="7683304" y="-304566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66" name="Google Shape;966;p70"/>
          <p:cNvSpPr/>
          <p:nvPr/>
        </p:nvSpPr>
        <p:spPr>
          <a:xfrm>
            <a:off x="4936521" y="3185930"/>
            <a:ext cx="737400" cy="73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70"/>
          <p:cNvSpPr/>
          <p:nvPr/>
        </p:nvSpPr>
        <p:spPr>
          <a:xfrm>
            <a:off x="5161340" y="3379900"/>
            <a:ext cx="351286" cy="349457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70"/>
          <p:cNvSpPr/>
          <p:nvPr/>
        </p:nvSpPr>
        <p:spPr>
          <a:xfrm>
            <a:off x="3217746" y="2891180"/>
            <a:ext cx="737400" cy="73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70"/>
          <p:cNvSpPr/>
          <p:nvPr/>
        </p:nvSpPr>
        <p:spPr>
          <a:xfrm>
            <a:off x="3422446" y="3100793"/>
            <a:ext cx="340585" cy="330763"/>
          </a:xfrm>
          <a:custGeom>
            <a:avLst/>
            <a:gdLst/>
            <a:ahLst/>
            <a:cxnLst/>
            <a:rect l="l" t="t" r="r" b="b"/>
            <a:pathLst>
              <a:path w="13107" h="12729" extrusionOk="0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A1054B-7AC0-3764-EA8C-924AA27E472A}"/>
              </a:ext>
            </a:extLst>
          </p:cNvPr>
          <p:cNvSpPr txBox="1"/>
          <p:nvPr/>
        </p:nvSpPr>
        <p:spPr>
          <a:xfrm>
            <a:off x="1578297" y="173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         USES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58"/>
          <p:cNvPicPr preferRelativeResize="0"/>
          <p:nvPr/>
        </p:nvPicPr>
        <p:blipFill rotWithShape="1">
          <a:blip r:embed="rId3">
            <a:alphaModFix/>
          </a:blip>
          <a:srcRect l="62096" r="14271"/>
          <a:stretch/>
        </p:blipFill>
        <p:spPr>
          <a:xfrm>
            <a:off x="5881675" y="1237125"/>
            <a:ext cx="1499875" cy="39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8"/>
          <p:cNvSpPr/>
          <p:nvPr/>
        </p:nvSpPr>
        <p:spPr>
          <a:xfrm>
            <a:off x="5881550" y="1232560"/>
            <a:ext cx="1500000" cy="39213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9" name="Google Shape;569;p58"/>
          <p:cNvPicPr preferRelativeResize="0"/>
          <p:nvPr/>
        </p:nvPicPr>
        <p:blipFill rotWithShape="1">
          <a:blip r:embed="rId3">
            <a:alphaModFix/>
          </a:blip>
          <a:srcRect l="6754" r="69703"/>
          <a:stretch/>
        </p:blipFill>
        <p:spPr>
          <a:xfrm>
            <a:off x="1889125" y="1222325"/>
            <a:ext cx="1499875" cy="392129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8"/>
          <p:cNvSpPr/>
          <p:nvPr/>
        </p:nvSpPr>
        <p:spPr>
          <a:xfrm>
            <a:off x="1889126" y="1225680"/>
            <a:ext cx="1500000" cy="39213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1" name="Google Shape;571;p58"/>
          <p:cNvPicPr preferRelativeResize="0"/>
          <p:nvPr/>
        </p:nvPicPr>
        <p:blipFill rotWithShape="1">
          <a:blip r:embed="rId3">
            <a:alphaModFix/>
          </a:blip>
          <a:srcRect l="38228" r="38228"/>
          <a:stretch/>
        </p:blipFill>
        <p:spPr>
          <a:xfrm>
            <a:off x="3822063" y="0"/>
            <a:ext cx="1499903" cy="392129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8"/>
          <p:cNvSpPr/>
          <p:nvPr/>
        </p:nvSpPr>
        <p:spPr>
          <a:xfrm>
            <a:off x="3829100" y="2897"/>
            <a:ext cx="1500000" cy="39213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8"/>
          <p:cNvSpPr/>
          <p:nvPr/>
        </p:nvSpPr>
        <p:spPr>
          <a:xfrm>
            <a:off x="501039" y="2606875"/>
            <a:ext cx="2114100" cy="22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5A97"/>
              </a:solidFill>
            </a:endParaRPr>
          </a:p>
        </p:txBody>
      </p:sp>
      <p:sp>
        <p:nvSpPr>
          <p:cNvPr id="574" name="Google Shape;574;p58"/>
          <p:cNvSpPr/>
          <p:nvPr/>
        </p:nvSpPr>
        <p:spPr>
          <a:xfrm>
            <a:off x="3514975" y="2606875"/>
            <a:ext cx="2114100" cy="22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58"/>
          <p:cNvSpPr/>
          <p:nvPr/>
        </p:nvSpPr>
        <p:spPr>
          <a:xfrm>
            <a:off x="6536561" y="2606875"/>
            <a:ext cx="2114100" cy="22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5A97"/>
              </a:solidFill>
            </a:endParaRPr>
          </a:p>
        </p:txBody>
      </p:sp>
      <p:sp>
        <p:nvSpPr>
          <p:cNvPr id="576" name="Google Shape;576;p58"/>
          <p:cNvSpPr txBox="1">
            <a:spLocks noGrp="1"/>
          </p:cNvSpPr>
          <p:nvPr>
            <p:ph type="subTitle" idx="1"/>
          </p:nvPr>
        </p:nvSpPr>
        <p:spPr>
          <a:xfrm>
            <a:off x="649092" y="35081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Virtual classrooms and interactive learning modules enhance student engagement and understanding.</a:t>
            </a:r>
            <a:endParaRPr dirty="0"/>
          </a:p>
        </p:txBody>
      </p:sp>
      <p:sp>
        <p:nvSpPr>
          <p:cNvPr id="577" name="Google Shape;577;p58"/>
          <p:cNvSpPr txBox="1">
            <a:spLocks noGrp="1"/>
          </p:cNvSpPr>
          <p:nvPr>
            <p:ph type="subTitle" idx="2"/>
          </p:nvPr>
        </p:nvSpPr>
        <p:spPr>
          <a:xfrm>
            <a:off x="6677568" y="35081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Immersive gaming experiences and virtual concerts provide new forms of entertainment</a:t>
            </a:r>
            <a:endParaRPr dirty="0"/>
          </a:p>
        </p:txBody>
      </p:sp>
      <p:sp>
        <p:nvSpPr>
          <p:cNvPr id="578" name="Google Shape;578;p58"/>
          <p:cNvSpPr txBox="1">
            <a:spLocks noGrp="1"/>
          </p:cNvSpPr>
          <p:nvPr>
            <p:ph type="subTitle" idx="4"/>
          </p:nvPr>
        </p:nvSpPr>
        <p:spPr>
          <a:xfrm>
            <a:off x="3666842" y="35081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Virtual prototypes allow for faster product development and remote assistance improves field service efficiency</a:t>
            </a:r>
            <a:endParaRPr dirty="0"/>
          </a:p>
        </p:txBody>
      </p:sp>
      <p:sp>
        <p:nvSpPr>
          <p:cNvPr id="579" name="Google Shape;579;p58"/>
          <p:cNvSpPr txBox="1">
            <a:spLocks noGrp="1"/>
          </p:cNvSpPr>
          <p:nvPr>
            <p:ph type="ctrTitle" idx="6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Objectives</a:t>
            </a:r>
            <a:endParaRPr/>
          </a:p>
        </p:txBody>
      </p:sp>
      <p:sp>
        <p:nvSpPr>
          <p:cNvPr id="580" name="Google Shape;580;p58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581" name="Google Shape;581;p58"/>
          <p:cNvGrpSpPr/>
          <p:nvPr/>
        </p:nvGrpSpPr>
        <p:grpSpPr>
          <a:xfrm>
            <a:off x="7436333" y="2962901"/>
            <a:ext cx="301205" cy="299070"/>
            <a:chOff x="890400" y="4399350"/>
            <a:chExt cx="486600" cy="483150"/>
          </a:xfrm>
        </p:grpSpPr>
        <p:sp>
          <p:nvSpPr>
            <p:cNvPr id="582" name="Google Shape;582;p58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83" name="Google Shape;583;p58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84" name="Google Shape;584;p58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585" name="Google Shape;585;p58"/>
          <p:cNvSpPr/>
          <p:nvPr/>
        </p:nvSpPr>
        <p:spPr>
          <a:xfrm>
            <a:off x="4426321" y="2998562"/>
            <a:ext cx="299054" cy="227761"/>
          </a:xfrm>
          <a:custGeom>
            <a:avLst/>
            <a:gdLst/>
            <a:ahLst/>
            <a:cxnLst/>
            <a:rect l="l" t="t" r="r" b="b"/>
            <a:pathLst>
              <a:path w="19325" h="14718" extrusionOk="0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586" name="Google Shape;586;p58"/>
          <p:cNvGrpSpPr/>
          <p:nvPr/>
        </p:nvGrpSpPr>
        <p:grpSpPr>
          <a:xfrm>
            <a:off x="1408676" y="2962911"/>
            <a:ext cx="299054" cy="299054"/>
            <a:chOff x="892750" y="4993750"/>
            <a:chExt cx="483125" cy="483125"/>
          </a:xfrm>
        </p:grpSpPr>
        <p:sp>
          <p:nvSpPr>
            <p:cNvPr id="587" name="Google Shape;587;p58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88" name="Google Shape;588;p58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89" name="Google Shape;589;p58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590" name="Google Shape;590;p58"/>
          <p:cNvSpPr txBox="1">
            <a:spLocks noGrp="1"/>
          </p:cNvSpPr>
          <p:nvPr>
            <p:ph type="ctrTitle"/>
          </p:nvPr>
        </p:nvSpPr>
        <p:spPr>
          <a:xfrm>
            <a:off x="248442" y="326981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Education</a:t>
            </a:r>
            <a:endParaRPr sz="1600" dirty="0"/>
          </a:p>
        </p:txBody>
      </p:sp>
      <p:sp>
        <p:nvSpPr>
          <p:cNvPr id="591" name="Google Shape;591;p58"/>
          <p:cNvSpPr txBox="1">
            <a:spLocks noGrp="1"/>
          </p:cNvSpPr>
          <p:nvPr>
            <p:ph type="ctrTitle" idx="3"/>
          </p:nvPr>
        </p:nvSpPr>
        <p:spPr>
          <a:xfrm>
            <a:off x="6276918" y="326981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Entertenment</a:t>
            </a:r>
            <a:endParaRPr sz="1600" dirty="0"/>
          </a:p>
        </p:txBody>
      </p:sp>
      <p:sp>
        <p:nvSpPr>
          <p:cNvPr id="592" name="Google Shape;592;p58"/>
          <p:cNvSpPr txBox="1">
            <a:spLocks noGrp="1"/>
          </p:cNvSpPr>
          <p:nvPr>
            <p:ph type="ctrTitle" idx="5"/>
          </p:nvPr>
        </p:nvSpPr>
        <p:spPr>
          <a:xfrm>
            <a:off x="3266192" y="326981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Industry</a:t>
            </a:r>
            <a:endParaRPr dirty="0"/>
          </a:p>
        </p:txBody>
      </p:sp>
      <p:sp>
        <p:nvSpPr>
          <p:cNvPr id="3" name="Google Shape;591;p58">
            <a:extLst>
              <a:ext uri="{FF2B5EF4-FFF2-40B4-BE49-F238E27FC236}">
                <a16:creationId xmlns:a16="http://schemas.microsoft.com/office/drawing/2014/main" id="{07757159-DBDA-AD18-820B-AF08FF077532}"/>
              </a:ext>
            </a:extLst>
          </p:cNvPr>
          <p:cNvSpPr txBox="1">
            <a:spLocks/>
          </p:cNvSpPr>
          <p:nvPr/>
        </p:nvSpPr>
        <p:spPr>
          <a:xfrm>
            <a:off x="99026" y="675608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9"/>
          <p:cNvSpPr txBox="1">
            <a:spLocks noGrp="1"/>
          </p:cNvSpPr>
          <p:nvPr>
            <p:ph type="subTitle" idx="1"/>
          </p:nvPr>
        </p:nvSpPr>
        <p:spPr>
          <a:xfrm>
            <a:off x="968700" y="3320759"/>
            <a:ext cx="21060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Enhances Learning and Training</a:t>
            </a:r>
            <a:endParaRPr dirty="0"/>
          </a:p>
        </p:txBody>
      </p:sp>
      <p:sp>
        <p:nvSpPr>
          <p:cNvPr id="598" name="Google Shape;598;p59"/>
          <p:cNvSpPr txBox="1">
            <a:spLocks noGrp="1"/>
          </p:cNvSpPr>
          <p:nvPr>
            <p:ph type="subTitle" idx="3"/>
          </p:nvPr>
        </p:nvSpPr>
        <p:spPr>
          <a:xfrm>
            <a:off x="3521987" y="3313219"/>
            <a:ext cx="21060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Improves Efficiency and Productivity</a:t>
            </a:r>
            <a:endParaRPr dirty="0"/>
          </a:p>
        </p:txBody>
      </p:sp>
      <p:sp>
        <p:nvSpPr>
          <p:cNvPr id="599" name="Google Shape;599;p59"/>
          <p:cNvSpPr txBox="1">
            <a:spLocks noGrp="1"/>
          </p:cNvSpPr>
          <p:nvPr>
            <p:ph type="ctrTitle" idx="4"/>
          </p:nvPr>
        </p:nvSpPr>
        <p:spPr>
          <a:xfrm>
            <a:off x="3522087" y="2959449"/>
            <a:ext cx="2106000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Industry</a:t>
            </a:r>
            <a:endParaRPr dirty="0"/>
          </a:p>
        </p:txBody>
      </p:sp>
      <p:sp>
        <p:nvSpPr>
          <p:cNvPr id="600" name="Google Shape;600;p59"/>
          <p:cNvSpPr txBox="1">
            <a:spLocks noGrp="1"/>
          </p:cNvSpPr>
          <p:nvPr>
            <p:ph type="subTitle" idx="5"/>
          </p:nvPr>
        </p:nvSpPr>
        <p:spPr>
          <a:xfrm>
            <a:off x="6069150" y="3313219"/>
            <a:ext cx="21060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Facilitates Remote Collaboration</a:t>
            </a:r>
            <a:endParaRPr dirty="0"/>
          </a:p>
        </p:txBody>
      </p:sp>
      <p:sp>
        <p:nvSpPr>
          <p:cNvPr id="602" name="Google Shape;602;p59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Columns</a:t>
            </a:r>
            <a:endParaRPr/>
          </a:p>
        </p:txBody>
      </p:sp>
      <p:sp>
        <p:nvSpPr>
          <p:cNvPr id="603" name="Google Shape;603;p5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04" name="Google Shape;604;p59"/>
          <p:cNvSpPr txBox="1">
            <a:spLocks noGrp="1"/>
          </p:cNvSpPr>
          <p:nvPr>
            <p:ph type="ctrTitle" idx="6"/>
          </p:nvPr>
        </p:nvSpPr>
        <p:spPr>
          <a:xfrm>
            <a:off x="6069212" y="2959449"/>
            <a:ext cx="2106000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Global villege</a:t>
            </a:r>
            <a:endParaRPr dirty="0"/>
          </a:p>
        </p:txBody>
      </p:sp>
      <p:sp>
        <p:nvSpPr>
          <p:cNvPr id="605" name="Google Shape;605;p59"/>
          <p:cNvSpPr/>
          <p:nvPr/>
        </p:nvSpPr>
        <p:spPr>
          <a:xfrm>
            <a:off x="1495975" y="1415600"/>
            <a:ext cx="1051500" cy="105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59"/>
          <p:cNvSpPr/>
          <p:nvPr/>
        </p:nvSpPr>
        <p:spPr>
          <a:xfrm>
            <a:off x="4046250" y="1415600"/>
            <a:ext cx="1051500" cy="105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59"/>
          <p:cNvSpPr/>
          <p:nvPr/>
        </p:nvSpPr>
        <p:spPr>
          <a:xfrm>
            <a:off x="6596525" y="1415600"/>
            <a:ext cx="1051500" cy="105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8" name="Google Shape;608;p59"/>
          <p:cNvGrpSpPr/>
          <p:nvPr/>
        </p:nvGrpSpPr>
        <p:grpSpPr>
          <a:xfrm>
            <a:off x="1799850" y="1719475"/>
            <a:ext cx="443750" cy="443775"/>
            <a:chOff x="1799850" y="1965588"/>
            <a:chExt cx="443750" cy="443775"/>
          </a:xfrm>
        </p:grpSpPr>
        <p:sp>
          <p:nvSpPr>
            <p:cNvPr id="609" name="Google Shape;609;p59"/>
            <p:cNvSpPr/>
            <p:nvPr/>
          </p:nvSpPr>
          <p:spPr>
            <a:xfrm>
              <a:off x="1799850" y="1965588"/>
              <a:ext cx="443750" cy="443775"/>
            </a:xfrm>
            <a:custGeom>
              <a:avLst/>
              <a:gdLst/>
              <a:ahLst/>
              <a:cxnLst/>
              <a:rect l="l" t="t" r="r" b="b"/>
              <a:pathLst>
                <a:path w="17750" h="17751" extrusionOk="0">
                  <a:moveTo>
                    <a:pt x="16699" y="1023"/>
                  </a:moveTo>
                  <a:lnTo>
                    <a:pt x="16699" y="12525"/>
                  </a:lnTo>
                  <a:lnTo>
                    <a:pt x="15648" y="12525"/>
                  </a:lnTo>
                  <a:lnTo>
                    <a:pt x="15648" y="4147"/>
                  </a:lnTo>
                  <a:lnTo>
                    <a:pt x="11502" y="4147"/>
                  </a:lnTo>
                  <a:lnTo>
                    <a:pt x="11502" y="2074"/>
                  </a:lnTo>
                  <a:lnTo>
                    <a:pt x="7270" y="2074"/>
                  </a:lnTo>
                  <a:lnTo>
                    <a:pt x="7270" y="1023"/>
                  </a:lnTo>
                  <a:close/>
                  <a:moveTo>
                    <a:pt x="10451" y="3096"/>
                  </a:moveTo>
                  <a:lnTo>
                    <a:pt x="10451" y="4147"/>
                  </a:lnTo>
                  <a:lnTo>
                    <a:pt x="4147" y="4147"/>
                  </a:lnTo>
                  <a:lnTo>
                    <a:pt x="4147" y="14626"/>
                  </a:lnTo>
                  <a:lnTo>
                    <a:pt x="1023" y="14626"/>
                  </a:lnTo>
                  <a:lnTo>
                    <a:pt x="1023" y="3096"/>
                  </a:lnTo>
                  <a:close/>
                  <a:moveTo>
                    <a:pt x="14626" y="5198"/>
                  </a:moveTo>
                  <a:lnTo>
                    <a:pt x="14626" y="16699"/>
                  </a:lnTo>
                  <a:lnTo>
                    <a:pt x="5197" y="16699"/>
                  </a:lnTo>
                  <a:lnTo>
                    <a:pt x="5197" y="5198"/>
                  </a:lnTo>
                  <a:close/>
                  <a:moveTo>
                    <a:pt x="6220" y="1"/>
                  </a:moveTo>
                  <a:lnTo>
                    <a:pt x="6220" y="2074"/>
                  </a:lnTo>
                  <a:lnTo>
                    <a:pt x="0" y="2074"/>
                  </a:lnTo>
                  <a:lnTo>
                    <a:pt x="0" y="15649"/>
                  </a:lnTo>
                  <a:lnTo>
                    <a:pt x="4147" y="15649"/>
                  </a:lnTo>
                  <a:lnTo>
                    <a:pt x="4147" y="17750"/>
                  </a:lnTo>
                  <a:lnTo>
                    <a:pt x="15648" y="17750"/>
                  </a:lnTo>
                  <a:lnTo>
                    <a:pt x="15648" y="13575"/>
                  </a:lnTo>
                  <a:lnTo>
                    <a:pt x="17750" y="13575"/>
                  </a:lnTo>
                  <a:lnTo>
                    <a:pt x="17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9"/>
            <p:cNvSpPr/>
            <p:nvPr/>
          </p:nvSpPr>
          <p:spPr>
            <a:xfrm>
              <a:off x="1955325" y="2121088"/>
              <a:ext cx="183900" cy="26275"/>
            </a:xfrm>
            <a:custGeom>
              <a:avLst/>
              <a:gdLst/>
              <a:ahLst/>
              <a:cxnLst/>
              <a:rect l="l" t="t" r="r" b="b"/>
              <a:pathLst>
                <a:path w="7356" h="1051" extrusionOk="0">
                  <a:moveTo>
                    <a:pt x="1" y="0"/>
                  </a:moveTo>
                  <a:lnTo>
                    <a:pt x="1" y="1051"/>
                  </a:lnTo>
                  <a:lnTo>
                    <a:pt x="7356" y="1051"/>
                  </a:lnTo>
                  <a:lnTo>
                    <a:pt x="73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9"/>
            <p:cNvSpPr/>
            <p:nvPr/>
          </p:nvSpPr>
          <p:spPr>
            <a:xfrm>
              <a:off x="1955325" y="2173613"/>
              <a:ext cx="183900" cy="25600"/>
            </a:xfrm>
            <a:custGeom>
              <a:avLst/>
              <a:gdLst/>
              <a:ahLst/>
              <a:cxnLst/>
              <a:rect l="l" t="t" r="r" b="b"/>
              <a:pathLst>
                <a:path w="7356" h="1024" extrusionOk="0">
                  <a:moveTo>
                    <a:pt x="1" y="1"/>
                  </a:moveTo>
                  <a:lnTo>
                    <a:pt x="1" y="1023"/>
                  </a:lnTo>
                  <a:lnTo>
                    <a:pt x="7356" y="1023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9"/>
            <p:cNvSpPr/>
            <p:nvPr/>
          </p:nvSpPr>
          <p:spPr>
            <a:xfrm>
              <a:off x="1955325" y="2277263"/>
              <a:ext cx="127125" cy="26300"/>
            </a:xfrm>
            <a:custGeom>
              <a:avLst/>
              <a:gdLst/>
              <a:ahLst/>
              <a:cxnLst/>
              <a:rect l="l" t="t" r="r" b="b"/>
              <a:pathLst>
                <a:path w="5085" h="1052" extrusionOk="0">
                  <a:moveTo>
                    <a:pt x="1" y="1"/>
                  </a:moveTo>
                  <a:lnTo>
                    <a:pt x="1" y="1052"/>
                  </a:lnTo>
                  <a:lnTo>
                    <a:pt x="5084" y="1052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2016375" y="2225438"/>
              <a:ext cx="122850" cy="26300"/>
            </a:xfrm>
            <a:custGeom>
              <a:avLst/>
              <a:gdLst/>
              <a:ahLst/>
              <a:cxnLst/>
              <a:rect l="l" t="t" r="r" b="b"/>
              <a:pathLst>
                <a:path w="4914" h="1052" extrusionOk="0">
                  <a:moveTo>
                    <a:pt x="1" y="1"/>
                  </a:moveTo>
                  <a:lnTo>
                    <a:pt x="1" y="1052"/>
                  </a:lnTo>
                  <a:lnTo>
                    <a:pt x="4914" y="1052"/>
                  </a:lnTo>
                  <a:lnTo>
                    <a:pt x="49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1955325" y="2225438"/>
              <a:ext cx="34825" cy="26300"/>
            </a:xfrm>
            <a:custGeom>
              <a:avLst/>
              <a:gdLst/>
              <a:ahLst/>
              <a:cxnLst/>
              <a:rect l="l" t="t" r="r" b="b"/>
              <a:pathLst>
                <a:path w="1393" h="1052" extrusionOk="0">
                  <a:moveTo>
                    <a:pt x="1" y="1"/>
                  </a:moveTo>
                  <a:lnTo>
                    <a:pt x="1" y="1052"/>
                  </a:lnTo>
                  <a:lnTo>
                    <a:pt x="1392" y="1052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59"/>
          <p:cNvGrpSpPr/>
          <p:nvPr/>
        </p:nvGrpSpPr>
        <p:grpSpPr>
          <a:xfrm>
            <a:off x="4350125" y="1767400"/>
            <a:ext cx="443750" cy="347925"/>
            <a:chOff x="4350125" y="2013513"/>
            <a:chExt cx="443750" cy="347925"/>
          </a:xfrm>
        </p:grpSpPr>
        <p:sp>
          <p:nvSpPr>
            <p:cNvPr id="616" name="Google Shape;616;p59"/>
            <p:cNvSpPr/>
            <p:nvPr/>
          </p:nvSpPr>
          <p:spPr>
            <a:xfrm>
              <a:off x="4350125" y="2013513"/>
              <a:ext cx="443750" cy="347925"/>
            </a:xfrm>
            <a:custGeom>
              <a:avLst/>
              <a:gdLst/>
              <a:ahLst/>
              <a:cxnLst/>
              <a:rect l="l" t="t" r="r" b="b"/>
              <a:pathLst>
                <a:path w="17750" h="13917" extrusionOk="0">
                  <a:moveTo>
                    <a:pt x="6759" y="1023"/>
                  </a:moveTo>
                  <a:cubicBezTo>
                    <a:pt x="7640" y="1023"/>
                    <a:pt x="8350" y="1733"/>
                    <a:pt x="8350" y="2613"/>
                  </a:cubicBezTo>
                  <a:lnTo>
                    <a:pt x="8350" y="10650"/>
                  </a:lnTo>
                  <a:cubicBezTo>
                    <a:pt x="7895" y="10309"/>
                    <a:pt x="7356" y="10111"/>
                    <a:pt x="6759" y="10111"/>
                  </a:cubicBezTo>
                  <a:lnTo>
                    <a:pt x="1023" y="10111"/>
                  </a:lnTo>
                  <a:lnTo>
                    <a:pt x="1023" y="1023"/>
                  </a:lnTo>
                  <a:close/>
                  <a:moveTo>
                    <a:pt x="16699" y="1023"/>
                  </a:moveTo>
                  <a:lnTo>
                    <a:pt x="16699" y="10111"/>
                  </a:lnTo>
                  <a:lnTo>
                    <a:pt x="10962" y="10111"/>
                  </a:lnTo>
                  <a:cubicBezTo>
                    <a:pt x="10366" y="10111"/>
                    <a:pt x="9826" y="10309"/>
                    <a:pt x="9372" y="10650"/>
                  </a:cubicBezTo>
                  <a:lnTo>
                    <a:pt x="9372" y="2613"/>
                  </a:lnTo>
                  <a:cubicBezTo>
                    <a:pt x="9372" y="1733"/>
                    <a:pt x="10082" y="1023"/>
                    <a:pt x="10962" y="1023"/>
                  </a:cubicBezTo>
                  <a:close/>
                  <a:moveTo>
                    <a:pt x="6759" y="11161"/>
                  </a:moveTo>
                  <a:cubicBezTo>
                    <a:pt x="7640" y="11161"/>
                    <a:pt x="8350" y="11871"/>
                    <a:pt x="8350" y="12723"/>
                  </a:cubicBezTo>
                  <a:lnTo>
                    <a:pt x="8350" y="12894"/>
                  </a:lnTo>
                  <a:lnTo>
                    <a:pt x="1023" y="12894"/>
                  </a:lnTo>
                  <a:lnTo>
                    <a:pt x="1023" y="11161"/>
                  </a:lnTo>
                  <a:close/>
                  <a:moveTo>
                    <a:pt x="16699" y="11161"/>
                  </a:moveTo>
                  <a:lnTo>
                    <a:pt x="16699" y="12894"/>
                  </a:lnTo>
                  <a:lnTo>
                    <a:pt x="9372" y="12894"/>
                  </a:lnTo>
                  <a:lnTo>
                    <a:pt x="9372" y="12723"/>
                  </a:lnTo>
                  <a:cubicBezTo>
                    <a:pt x="9372" y="11871"/>
                    <a:pt x="10082" y="11161"/>
                    <a:pt x="10962" y="11161"/>
                  </a:cubicBezTo>
                  <a:close/>
                  <a:moveTo>
                    <a:pt x="0" y="1"/>
                  </a:moveTo>
                  <a:lnTo>
                    <a:pt x="0" y="13916"/>
                  </a:lnTo>
                  <a:lnTo>
                    <a:pt x="17750" y="13916"/>
                  </a:lnTo>
                  <a:lnTo>
                    <a:pt x="17750" y="1"/>
                  </a:lnTo>
                  <a:lnTo>
                    <a:pt x="10962" y="1"/>
                  </a:lnTo>
                  <a:cubicBezTo>
                    <a:pt x="10110" y="1"/>
                    <a:pt x="9344" y="398"/>
                    <a:pt x="8861" y="1051"/>
                  </a:cubicBezTo>
                  <a:cubicBezTo>
                    <a:pt x="8378" y="398"/>
                    <a:pt x="7611" y="1"/>
                    <a:pt x="67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4414725" y="2088063"/>
              <a:ext cx="105100" cy="25575"/>
            </a:xfrm>
            <a:custGeom>
              <a:avLst/>
              <a:gdLst/>
              <a:ahLst/>
              <a:cxnLst/>
              <a:rect l="l" t="t" r="r" b="b"/>
              <a:pathLst>
                <a:path w="4204" h="1023" extrusionOk="0">
                  <a:moveTo>
                    <a:pt x="1" y="1"/>
                  </a:moveTo>
                  <a:lnTo>
                    <a:pt x="1" y="1023"/>
                  </a:lnTo>
                  <a:lnTo>
                    <a:pt x="4204" y="1023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4414725" y="2139888"/>
              <a:ext cx="105100" cy="25600"/>
            </a:xfrm>
            <a:custGeom>
              <a:avLst/>
              <a:gdLst/>
              <a:ahLst/>
              <a:cxnLst/>
              <a:rect l="l" t="t" r="r" b="b"/>
              <a:pathLst>
                <a:path w="4204" h="1024" extrusionOk="0">
                  <a:moveTo>
                    <a:pt x="1" y="1"/>
                  </a:moveTo>
                  <a:lnTo>
                    <a:pt x="1" y="1023"/>
                  </a:lnTo>
                  <a:lnTo>
                    <a:pt x="4204" y="1023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9"/>
            <p:cNvSpPr/>
            <p:nvPr/>
          </p:nvSpPr>
          <p:spPr>
            <a:xfrm>
              <a:off x="4414725" y="2191713"/>
              <a:ext cx="105100" cy="26300"/>
            </a:xfrm>
            <a:custGeom>
              <a:avLst/>
              <a:gdLst/>
              <a:ahLst/>
              <a:cxnLst/>
              <a:rect l="l" t="t" r="r" b="b"/>
              <a:pathLst>
                <a:path w="4204" h="1052" extrusionOk="0">
                  <a:moveTo>
                    <a:pt x="1" y="1"/>
                  </a:moveTo>
                  <a:lnTo>
                    <a:pt x="1" y="1052"/>
                  </a:lnTo>
                  <a:lnTo>
                    <a:pt x="4204" y="1052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9"/>
            <p:cNvSpPr/>
            <p:nvPr/>
          </p:nvSpPr>
          <p:spPr>
            <a:xfrm>
              <a:off x="4623450" y="2088063"/>
              <a:ext cx="105100" cy="25575"/>
            </a:xfrm>
            <a:custGeom>
              <a:avLst/>
              <a:gdLst/>
              <a:ahLst/>
              <a:cxnLst/>
              <a:rect l="l" t="t" r="r" b="b"/>
              <a:pathLst>
                <a:path w="4204" h="1023" extrusionOk="0">
                  <a:moveTo>
                    <a:pt x="1" y="1"/>
                  </a:moveTo>
                  <a:lnTo>
                    <a:pt x="1" y="1023"/>
                  </a:lnTo>
                  <a:lnTo>
                    <a:pt x="4204" y="1023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4623450" y="2139888"/>
              <a:ext cx="105100" cy="25600"/>
            </a:xfrm>
            <a:custGeom>
              <a:avLst/>
              <a:gdLst/>
              <a:ahLst/>
              <a:cxnLst/>
              <a:rect l="l" t="t" r="r" b="b"/>
              <a:pathLst>
                <a:path w="4204" h="1024" extrusionOk="0">
                  <a:moveTo>
                    <a:pt x="1" y="1"/>
                  </a:moveTo>
                  <a:lnTo>
                    <a:pt x="1" y="1023"/>
                  </a:lnTo>
                  <a:lnTo>
                    <a:pt x="4204" y="1023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4623450" y="2191713"/>
              <a:ext cx="105100" cy="26300"/>
            </a:xfrm>
            <a:custGeom>
              <a:avLst/>
              <a:gdLst/>
              <a:ahLst/>
              <a:cxnLst/>
              <a:rect l="l" t="t" r="r" b="b"/>
              <a:pathLst>
                <a:path w="4204" h="1052" extrusionOk="0">
                  <a:moveTo>
                    <a:pt x="1" y="1"/>
                  </a:moveTo>
                  <a:lnTo>
                    <a:pt x="1" y="1052"/>
                  </a:lnTo>
                  <a:lnTo>
                    <a:pt x="4204" y="1052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59"/>
          <p:cNvGrpSpPr/>
          <p:nvPr/>
        </p:nvGrpSpPr>
        <p:grpSpPr>
          <a:xfrm>
            <a:off x="6900400" y="1789425"/>
            <a:ext cx="443750" cy="303900"/>
            <a:chOff x="6900400" y="2035538"/>
            <a:chExt cx="443750" cy="303900"/>
          </a:xfrm>
        </p:grpSpPr>
        <p:sp>
          <p:nvSpPr>
            <p:cNvPr id="624" name="Google Shape;624;p59"/>
            <p:cNvSpPr/>
            <p:nvPr/>
          </p:nvSpPr>
          <p:spPr>
            <a:xfrm>
              <a:off x="6900400" y="2035538"/>
              <a:ext cx="443750" cy="303900"/>
            </a:xfrm>
            <a:custGeom>
              <a:avLst/>
              <a:gdLst/>
              <a:ahLst/>
              <a:cxnLst/>
              <a:rect l="l" t="t" r="r" b="b"/>
              <a:pathLst>
                <a:path w="17750" h="12156" extrusionOk="0">
                  <a:moveTo>
                    <a:pt x="6220" y="10054"/>
                  </a:moveTo>
                  <a:lnTo>
                    <a:pt x="6220" y="11105"/>
                  </a:lnTo>
                  <a:lnTo>
                    <a:pt x="4147" y="11105"/>
                  </a:lnTo>
                  <a:lnTo>
                    <a:pt x="4147" y="10054"/>
                  </a:lnTo>
                  <a:close/>
                  <a:moveTo>
                    <a:pt x="15648" y="1052"/>
                  </a:moveTo>
                  <a:lnTo>
                    <a:pt x="15648" y="11105"/>
                  </a:lnTo>
                  <a:lnTo>
                    <a:pt x="7270" y="11105"/>
                  </a:lnTo>
                  <a:lnTo>
                    <a:pt x="7270" y="9032"/>
                  </a:lnTo>
                  <a:lnTo>
                    <a:pt x="3096" y="9032"/>
                  </a:lnTo>
                  <a:lnTo>
                    <a:pt x="3096" y="11105"/>
                  </a:lnTo>
                  <a:lnTo>
                    <a:pt x="2073" y="11105"/>
                  </a:lnTo>
                  <a:lnTo>
                    <a:pt x="2073" y="1052"/>
                  </a:lnTo>
                  <a:close/>
                  <a:moveTo>
                    <a:pt x="1023" y="1"/>
                  </a:moveTo>
                  <a:lnTo>
                    <a:pt x="1023" y="11105"/>
                  </a:lnTo>
                  <a:lnTo>
                    <a:pt x="0" y="11105"/>
                  </a:lnTo>
                  <a:lnTo>
                    <a:pt x="0" y="12155"/>
                  </a:lnTo>
                  <a:lnTo>
                    <a:pt x="17750" y="12155"/>
                  </a:lnTo>
                  <a:lnTo>
                    <a:pt x="17750" y="11105"/>
                  </a:lnTo>
                  <a:lnTo>
                    <a:pt x="16699" y="11105"/>
                  </a:lnTo>
                  <a:lnTo>
                    <a:pt x="166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7030325" y="2105113"/>
              <a:ext cx="183200" cy="26300"/>
            </a:xfrm>
            <a:custGeom>
              <a:avLst/>
              <a:gdLst/>
              <a:ahLst/>
              <a:cxnLst/>
              <a:rect l="l" t="t" r="r" b="b"/>
              <a:pathLst>
                <a:path w="7328" h="1052" extrusionOk="0">
                  <a:moveTo>
                    <a:pt x="0" y="1"/>
                  </a:moveTo>
                  <a:lnTo>
                    <a:pt x="0" y="1052"/>
                  </a:lnTo>
                  <a:lnTo>
                    <a:pt x="7327" y="1052"/>
                  </a:lnTo>
                  <a:lnTo>
                    <a:pt x="73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9"/>
            <p:cNvSpPr/>
            <p:nvPr/>
          </p:nvSpPr>
          <p:spPr>
            <a:xfrm>
              <a:off x="7004050" y="2156938"/>
              <a:ext cx="235725" cy="26300"/>
            </a:xfrm>
            <a:custGeom>
              <a:avLst/>
              <a:gdLst/>
              <a:ahLst/>
              <a:cxnLst/>
              <a:rect l="l" t="t" r="r" b="b"/>
              <a:pathLst>
                <a:path w="9429" h="1052" extrusionOk="0">
                  <a:moveTo>
                    <a:pt x="1" y="1"/>
                  </a:moveTo>
                  <a:lnTo>
                    <a:pt x="1" y="1052"/>
                  </a:lnTo>
                  <a:lnTo>
                    <a:pt x="9429" y="1052"/>
                  </a:lnTo>
                  <a:lnTo>
                    <a:pt x="9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9"/>
            <p:cNvSpPr/>
            <p:nvPr/>
          </p:nvSpPr>
          <p:spPr>
            <a:xfrm>
              <a:off x="7030325" y="2209488"/>
              <a:ext cx="183200" cy="25575"/>
            </a:xfrm>
            <a:custGeom>
              <a:avLst/>
              <a:gdLst/>
              <a:ahLst/>
              <a:cxnLst/>
              <a:rect l="l" t="t" r="r" b="b"/>
              <a:pathLst>
                <a:path w="7328" h="1023" extrusionOk="0">
                  <a:moveTo>
                    <a:pt x="0" y="0"/>
                  </a:moveTo>
                  <a:lnTo>
                    <a:pt x="0" y="1023"/>
                  </a:lnTo>
                  <a:lnTo>
                    <a:pt x="7327" y="1023"/>
                  </a:lnTo>
                  <a:lnTo>
                    <a:pt x="73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04;p59">
            <a:extLst>
              <a:ext uri="{FF2B5EF4-FFF2-40B4-BE49-F238E27FC236}">
                <a16:creationId xmlns:a16="http://schemas.microsoft.com/office/drawing/2014/main" id="{3E794919-9BFB-EF03-5516-9FD86BEC15B9}"/>
              </a:ext>
            </a:extLst>
          </p:cNvPr>
          <p:cNvSpPr txBox="1">
            <a:spLocks/>
          </p:cNvSpPr>
          <p:nvPr/>
        </p:nvSpPr>
        <p:spPr>
          <a:xfrm>
            <a:off x="3074700" y="466075"/>
            <a:ext cx="234324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600" dirty="0">
                <a:solidFill>
                  <a:schemeClr val="accent6">
                    <a:lumMod val="75000"/>
                  </a:schemeClr>
                </a:solidFill>
              </a:rPr>
              <a:t>Benefits :</a:t>
            </a:r>
            <a:endParaRPr lang="e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3FEFC6-743F-8906-4F7E-1CE80A2BC91C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en-A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0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of </a:t>
            </a:r>
            <a:br>
              <a:rPr lang="en"/>
            </a:br>
            <a:r>
              <a:rPr lang="en"/>
              <a:t>Discussion</a:t>
            </a:r>
            <a:endParaRPr/>
          </a:p>
        </p:txBody>
      </p:sp>
      <p:sp>
        <p:nvSpPr>
          <p:cNvPr id="633" name="Google Shape;633;p60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34" name="Google Shape;634;p60"/>
          <p:cNvSpPr txBox="1">
            <a:spLocks noGrp="1"/>
          </p:cNvSpPr>
          <p:nvPr>
            <p:ph type="ctrTitle" idx="7"/>
          </p:nvPr>
        </p:nvSpPr>
        <p:spPr>
          <a:xfrm>
            <a:off x="713400" y="539400"/>
            <a:ext cx="65073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Challenges and Limitations</a:t>
            </a:r>
            <a:endParaRPr dirty="0"/>
          </a:p>
        </p:txBody>
      </p:sp>
      <p:sp>
        <p:nvSpPr>
          <p:cNvPr id="635" name="Google Shape;635;p60"/>
          <p:cNvSpPr txBox="1">
            <a:spLocks noGrp="1"/>
          </p:cNvSpPr>
          <p:nvPr>
            <p:ph type="subTitle" idx="5"/>
          </p:nvPr>
        </p:nvSpPr>
        <p:spPr>
          <a:xfrm>
            <a:off x="1948775" y="3986733"/>
            <a:ext cx="21663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MR devices collect vast amounts of data, raising concerns about privacy and data security.</a:t>
            </a:r>
            <a:endParaRPr dirty="0"/>
          </a:p>
        </p:txBody>
      </p:sp>
      <p:sp>
        <p:nvSpPr>
          <p:cNvPr id="636" name="Google Shape;636;p60"/>
          <p:cNvSpPr txBox="1">
            <a:spLocks noGrp="1"/>
          </p:cNvSpPr>
          <p:nvPr>
            <p:ph type="ctrTitle" idx="6"/>
          </p:nvPr>
        </p:nvSpPr>
        <p:spPr>
          <a:xfrm>
            <a:off x="1442385" y="3600031"/>
            <a:ext cx="3179080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Privacy and Security Concerns</a:t>
            </a:r>
            <a:endParaRPr dirty="0"/>
          </a:p>
        </p:txBody>
      </p:sp>
      <p:sp>
        <p:nvSpPr>
          <p:cNvPr id="637" name="Google Shape;637;p60"/>
          <p:cNvSpPr txBox="1">
            <a:spLocks noGrp="1"/>
          </p:cNvSpPr>
          <p:nvPr>
            <p:ph type="subTitle" idx="3"/>
          </p:nvPr>
        </p:nvSpPr>
        <p:spPr>
          <a:xfrm flipH="1">
            <a:off x="5032644" y="2899067"/>
            <a:ext cx="21534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Development and deployment of MR solutions can be expensive, limiting accessibility</a:t>
            </a:r>
            <a:endParaRPr dirty="0"/>
          </a:p>
        </p:txBody>
      </p:sp>
      <p:sp>
        <p:nvSpPr>
          <p:cNvPr id="638" name="Google Shape;638;p60"/>
          <p:cNvSpPr txBox="1">
            <a:spLocks noGrp="1"/>
          </p:cNvSpPr>
          <p:nvPr>
            <p:ph type="subTitle" idx="1"/>
          </p:nvPr>
        </p:nvSpPr>
        <p:spPr>
          <a:xfrm>
            <a:off x="1941202" y="1792317"/>
            <a:ext cx="21663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Issues like latency, accuracy, and real-time processing must be addressed for seamless MR experiences</a:t>
            </a:r>
            <a:endParaRPr dirty="0"/>
          </a:p>
        </p:txBody>
      </p:sp>
      <p:sp>
        <p:nvSpPr>
          <p:cNvPr id="639" name="Google Shape;639;p60"/>
          <p:cNvSpPr txBox="1">
            <a:spLocks noGrp="1"/>
          </p:cNvSpPr>
          <p:nvPr>
            <p:ph type="ctrTitle" idx="2"/>
          </p:nvPr>
        </p:nvSpPr>
        <p:spPr>
          <a:xfrm>
            <a:off x="1919762" y="1396481"/>
            <a:ext cx="2461737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Technical Challenges</a:t>
            </a:r>
            <a:endParaRPr dirty="0"/>
          </a:p>
        </p:txBody>
      </p:sp>
      <p:sp>
        <p:nvSpPr>
          <p:cNvPr id="640" name="Google Shape;640;p60"/>
          <p:cNvSpPr txBox="1">
            <a:spLocks noGrp="1"/>
          </p:cNvSpPr>
          <p:nvPr>
            <p:ph type="ctrTitle" idx="4"/>
          </p:nvPr>
        </p:nvSpPr>
        <p:spPr>
          <a:xfrm flipH="1">
            <a:off x="5019744" y="2514131"/>
            <a:ext cx="2166300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High Costs</a:t>
            </a:r>
            <a:endParaRPr dirty="0"/>
          </a:p>
        </p:txBody>
      </p:sp>
      <p:sp>
        <p:nvSpPr>
          <p:cNvPr id="641" name="Google Shape;641;p60"/>
          <p:cNvSpPr/>
          <p:nvPr/>
        </p:nvSpPr>
        <p:spPr>
          <a:xfrm>
            <a:off x="417779" y="1290554"/>
            <a:ext cx="1051500" cy="105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0"/>
          <p:cNvSpPr/>
          <p:nvPr/>
        </p:nvSpPr>
        <p:spPr>
          <a:xfrm>
            <a:off x="417779" y="3505842"/>
            <a:ext cx="1051500" cy="105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0"/>
          <p:cNvSpPr/>
          <p:nvPr/>
        </p:nvSpPr>
        <p:spPr>
          <a:xfrm>
            <a:off x="7658931" y="2411163"/>
            <a:ext cx="1051500" cy="105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0"/>
          <p:cNvSpPr/>
          <p:nvPr/>
        </p:nvSpPr>
        <p:spPr>
          <a:xfrm>
            <a:off x="721654" y="1588117"/>
            <a:ext cx="443750" cy="443750"/>
          </a:xfrm>
          <a:custGeom>
            <a:avLst/>
            <a:gdLst/>
            <a:ahLst/>
            <a:cxnLst/>
            <a:rect l="l" t="t" r="r" b="b"/>
            <a:pathLst>
              <a:path w="17750" h="17750" extrusionOk="0">
                <a:moveTo>
                  <a:pt x="4175" y="1023"/>
                </a:moveTo>
                <a:lnTo>
                  <a:pt x="4175" y="2073"/>
                </a:lnTo>
                <a:lnTo>
                  <a:pt x="1051" y="2073"/>
                </a:lnTo>
                <a:lnTo>
                  <a:pt x="1051" y="1023"/>
                </a:lnTo>
                <a:close/>
                <a:moveTo>
                  <a:pt x="8350" y="1023"/>
                </a:moveTo>
                <a:lnTo>
                  <a:pt x="8350" y="2073"/>
                </a:lnTo>
                <a:lnTo>
                  <a:pt x="5226" y="2073"/>
                </a:lnTo>
                <a:lnTo>
                  <a:pt x="5226" y="1023"/>
                </a:lnTo>
                <a:close/>
                <a:moveTo>
                  <a:pt x="12524" y="1023"/>
                </a:moveTo>
                <a:lnTo>
                  <a:pt x="12524" y="2073"/>
                </a:lnTo>
                <a:lnTo>
                  <a:pt x="9401" y="2073"/>
                </a:lnTo>
                <a:lnTo>
                  <a:pt x="9401" y="1023"/>
                </a:lnTo>
                <a:close/>
                <a:moveTo>
                  <a:pt x="16699" y="1023"/>
                </a:moveTo>
                <a:lnTo>
                  <a:pt x="16699" y="2073"/>
                </a:lnTo>
                <a:lnTo>
                  <a:pt x="13575" y="2073"/>
                </a:lnTo>
                <a:lnTo>
                  <a:pt x="13575" y="1023"/>
                </a:lnTo>
                <a:close/>
                <a:moveTo>
                  <a:pt x="4175" y="3096"/>
                </a:moveTo>
                <a:lnTo>
                  <a:pt x="4175" y="4147"/>
                </a:lnTo>
                <a:lnTo>
                  <a:pt x="1051" y="4147"/>
                </a:lnTo>
                <a:lnTo>
                  <a:pt x="1051" y="3096"/>
                </a:lnTo>
                <a:close/>
                <a:moveTo>
                  <a:pt x="8350" y="3096"/>
                </a:moveTo>
                <a:lnTo>
                  <a:pt x="8350" y="4147"/>
                </a:lnTo>
                <a:lnTo>
                  <a:pt x="5226" y="4147"/>
                </a:lnTo>
                <a:lnTo>
                  <a:pt x="5226" y="3096"/>
                </a:lnTo>
                <a:close/>
                <a:moveTo>
                  <a:pt x="12524" y="3096"/>
                </a:moveTo>
                <a:lnTo>
                  <a:pt x="12524" y="4147"/>
                </a:lnTo>
                <a:lnTo>
                  <a:pt x="9401" y="4147"/>
                </a:lnTo>
                <a:lnTo>
                  <a:pt x="9401" y="3096"/>
                </a:lnTo>
                <a:close/>
                <a:moveTo>
                  <a:pt x="16699" y="3096"/>
                </a:moveTo>
                <a:lnTo>
                  <a:pt x="16699" y="4147"/>
                </a:lnTo>
                <a:lnTo>
                  <a:pt x="13575" y="4147"/>
                </a:lnTo>
                <a:lnTo>
                  <a:pt x="13575" y="3096"/>
                </a:lnTo>
                <a:close/>
                <a:moveTo>
                  <a:pt x="4175" y="5197"/>
                </a:moveTo>
                <a:lnTo>
                  <a:pt x="4175" y="8662"/>
                </a:lnTo>
                <a:lnTo>
                  <a:pt x="2613" y="7100"/>
                </a:lnTo>
                <a:lnTo>
                  <a:pt x="1051" y="8662"/>
                </a:lnTo>
                <a:lnTo>
                  <a:pt x="1051" y="5197"/>
                </a:lnTo>
                <a:close/>
                <a:moveTo>
                  <a:pt x="8350" y="5197"/>
                </a:moveTo>
                <a:lnTo>
                  <a:pt x="8350" y="8662"/>
                </a:lnTo>
                <a:lnTo>
                  <a:pt x="6788" y="7100"/>
                </a:lnTo>
                <a:lnTo>
                  <a:pt x="5226" y="8662"/>
                </a:lnTo>
                <a:lnTo>
                  <a:pt x="5226" y="5197"/>
                </a:lnTo>
                <a:close/>
                <a:moveTo>
                  <a:pt x="12524" y="5197"/>
                </a:moveTo>
                <a:lnTo>
                  <a:pt x="12524" y="8662"/>
                </a:lnTo>
                <a:lnTo>
                  <a:pt x="10963" y="7100"/>
                </a:lnTo>
                <a:lnTo>
                  <a:pt x="9401" y="8662"/>
                </a:lnTo>
                <a:lnTo>
                  <a:pt x="9401" y="5197"/>
                </a:lnTo>
                <a:close/>
                <a:moveTo>
                  <a:pt x="16699" y="5197"/>
                </a:moveTo>
                <a:lnTo>
                  <a:pt x="16699" y="8662"/>
                </a:lnTo>
                <a:lnTo>
                  <a:pt x="15137" y="7100"/>
                </a:lnTo>
                <a:lnTo>
                  <a:pt x="13575" y="8662"/>
                </a:lnTo>
                <a:lnTo>
                  <a:pt x="13575" y="5197"/>
                </a:lnTo>
                <a:close/>
                <a:moveTo>
                  <a:pt x="2613" y="8548"/>
                </a:moveTo>
                <a:lnTo>
                  <a:pt x="3948" y="9912"/>
                </a:lnTo>
                <a:lnTo>
                  <a:pt x="2613" y="11246"/>
                </a:lnTo>
                <a:lnTo>
                  <a:pt x="1250" y="9912"/>
                </a:lnTo>
                <a:lnTo>
                  <a:pt x="2613" y="8548"/>
                </a:lnTo>
                <a:close/>
                <a:moveTo>
                  <a:pt x="6788" y="8548"/>
                </a:moveTo>
                <a:lnTo>
                  <a:pt x="8151" y="9912"/>
                </a:lnTo>
                <a:lnTo>
                  <a:pt x="6788" y="11246"/>
                </a:lnTo>
                <a:lnTo>
                  <a:pt x="5425" y="9912"/>
                </a:lnTo>
                <a:lnTo>
                  <a:pt x="6788" y="8548"/>
                </a:lnTo>
                <a:close/>
                <a:moveTo>
                  <a:pt x="10963" y="8548"/>
                </a:moveTo>
                <a:lnTo>
                  <a:pt x="12326" y="9912"/>
                </a:lnTo>
                <a:lnTo>
                  <a:pt x="10963" y="11246"/>
                </a:lnTo>
                <a:lnTo>
                  <a:pt x="9599" y="9912"/>
                </a:lnTo>
                <a:lnTo>
                  <a:pt x="10963" y="8548"/>
                </a:lnTo>
                <a:close/>
                <a:moveTo>
                  <a:pt x="15137" y="8548"/>
                </a:moveTo>
                <a:lnTo>
                  <a:pt x="16500" y="9912"/>
                </a:lnTo>
                <a:lnTo>
                  <a:pt x="15137" y="11246"/>
                </a:lnTo>
                <a:lnTo>
                  <a:pt x="13802" y="9912"/>
                </a:lnTo>
                <a:lnTo>
                  <a:pt x="15137" y="8548"/>
                </a:lnTo>
                <a:close/>
                <a:moveTo>
                  <a:pt x="4175" y="11161"/>
                </a:moveTo>
                <a:lnTo>
                  <a:pt x="4175" y="14626"/>
                </a:lnTo>
                <a:lnTo>
                  <a:pt x="1051" y="14626"/>
                </a:lnTo>
                <a:lnTo>
                  <a:pt x="1051" y="11161"/>
                </a:lnTo>
                <a:lnTo>
                  <a:pt x="2613" y="12723"/>
                </a:lnTo>
                <a:lnTo>
                  <a:pt x="4175" y="11161"/>
                </a:lnTo>
                <a:close/>
                <a:moveTo>
                  <a:pt x="8350" y="11161"/>
                </a:moveTo>
                <a:lnTo>
                  <a:pt x="8350" y="14626"/>
                </a:lnTo>
                <a:lnTo>
                  <a:pt x="5226" y="14626"/>
                </a:lnTo>
                <a:lnTo>
                  <a:pt x="5226" y="11161"/>
                </a:lnTo>
                <a:lnTo>
                  <a:pt x="6788" y="12723"/>
                </a:lnTo>
                <a:lnTo>
                  <a:pt x="8350" y="11161"/>
                </a:lnTo>
                <a:close/>
                <a:moveTo>
                  <a:pt x="12524" y="11161"/>
                </a:moveTo>
                <a:lnTo>
                  <a:pt x="12524" y="14626"/>
                </a:lnTo>
                <a:lnTo>
                  <a:pt x="9401" y="14626"/>
                </a:lnTo>
                <a:lnTo>
                  <a:pt x="9401" y="11161"/>
                </a:lnTo>
                <a:lnTo>
                  <a:pt x="10963" y="12723"/>
                </a:lnTo>
                <a:lnTo>
                  <a:pt x="12524" y="11161"/>
                </a:lnTo>
                <a:close/>
                <a:moveTo>
                  <a:pt x="16699" y="11161"/>
                </a:moveTo>
                <a:lnTo>
                  <a:pt x="16699" y="14626"/>
                </a:lnTo>
                <a:lnTo>
                  <a:pt x="13575" y="14626"/>
                </a:lnTo>
                <a:lnTo>
                  <a:pt x="13575" y="11161"/>
                </a:lnTo>
                <a:lnTo>
                  <a:pt x="15137" y="12723"/>
                </a:lnTo>
                <a:lnTo>
                  <a:pt x="16699" y="11161"/>
                </a:lnTo>
                <a:close/>
                <a:moveTo>
                  <a:pt x="4175" y="15648"/>
                </a:moveTo>
                <a:lnTo>
                  <a:pt x="4175" y="16699"/>
                </a:lnTo>
                <a:lnTo>
                  <a:pt x="1051" y="16699"/>
                </a:lnTo>
                <a:lnTo>
                  <a:pt x="1051" y="15648"/>
                </a:lnTo>
                <a:close/>
                <a:moveTo>
                  <a:pt x="8350" y="15648"/>
                </a:moveTo>
                <a:lnTo>
                  <a:pt x="8350" y="16699"/>
                </a:lnTo>
                <a:lnTo>
                  <a:pt x="5226" y="16699"/>
                </a:lnTo>
                <a:lnTo>
                  <a:pt x="5226" y="15648"/>
                </a:lnTo>
                <a:close/>
                <a:moveTo>
                  <a:pt x="12524" y="15648"/>
                </a:moveTo>
                <a:lnTo>
                  <a:pt x="12524" y="16699"/>
                </a:lnTo>
                <a:lnTo>
                  <a:pt x="9401" y="16699"/>
                </a:lnTo>
                <a:lnTo>
                  <a:pt x="9401" y="15648"/>
                </a:lnTo>
                <a:close/>
                <a:moveTo>
                  <a:pt x="16699" y="15648"/>
                </a:moveTo>
                <a:lnTo>
                  <a:pt x="16699" y="16699"/>
                </a:lnTo>
                <a:lnTo>
                  <a:pt x="13575" y="16699"/>
                </a:lnTo>
                <a:lnTo>
                  <a:pt x="13575" y="15648"/>
                </a:lnTo>
                <a:close/>
                <a:moveTo>
                  <a:pt x="1" y="0"/>
                </a:moveTo>
                <a:lnTo>
                  <a:pt x="1" y="17750"/>
                </a:lnTo>
                <a:lnTo>
                  <a:pt x="17750" y="17750"/>
                </a:lnTo>
                <a:lnTo>
                  <a:pt x="17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" name="Google Shape;645;p60"/>
          <p:cNvGrpSpPr/>
          <p:nvPr/>
        </p:nvGrpSpPr>
        <p:grpSpPr>
          <a:xfrm>
            <a:off x="7962800" y="2694867"/>
            <a:ext cx="443750" cy="443750"/>
            <a:chOff x="7962800" y="2682017"/>
            <a:chExt cx="443750" cy="443750"/>
          </a:xfrm>
        </p:grpSpPr>
        <p:sp>
          <p:nvSpPr>
            <p:cNvPr id="646" name="Google Shape;646;p60"/>
            <p:cNvSpPr/>
            <p:nvPr/>
          </p:nvSpPr>
          <p:spPr>
            <a:xfrm>
              <a:off x="7962800" y="2682017"/>
              <a:ext cx="443750" cy="443750"/>
            </a:xfrm>
            <a:custGeom>
              <a:avLst/>
              <a:gdLst/>
              <a:ahLst/>
              <a:cxnLst/>
              <a:rect l="l" t="t" r="r" b="b"/>
              <a:pathLst>
                <a:path w="17750" h="17750" extrusionOk="0">
                  <a:moveTo>
                    <a:pt x="10082" y="1023"/>
                  </a:moveTo>
                  <a:lnTo>
                    <a:pt x="10082" y="4516"/>
                  </a:lnTo>
                  <a:lnTo>
                    <a:pt x="7639" y="4516"/>
                  </a:lnTo>
                  <a:lnTo>
                    <a:pt x="7639" y="1023"/>
                  </a:lnTo>
                  <a:close/>
                  <a:moveTo>
                    <a:pt x="10082" y="5567"/>
                  </a:moveTo>
                  <a:lnTo>
                    <a:pt x="10082" y="7469"/>
                  </a:lnTo>
                  <a:lnTo>
                    <a:pt x="10394" y="7611"/>
                  </a:lnTo>
                  <a:cubicBezTo>
                    <a:pt x="11700" y="8208"/>
                    <a:pt x="12524" y="9514"/>
                    <a:pt x="12524" y="10934"/>
                  </a:cubicBezTo>
                  <a:cubicBezTo>
                    <a:pt x="12524" y="12979"/>
                    <a:pt x="10877" y="14626"/>
                    <a:pt x="8860" y="14626"/>
                  </a:cubicBezTo>
                  <a:cubicBezTo>
                    <a:pt x="6844" y="14626"/>
                    <a:pt x="5197" y="12979"/>
                    <a:pt x="5197" y="10934"/>
                  </a:cubicBezTo>
                  <a:cubicBezTo>
                    <a:pt x="5197" y="9514"/>
                    <a:pt x="6021" y="8208"/>
                    <a:pt x="7355" y="7611"/>
                  </a:cubicBezTo>
                  <a:lnTo>
                    <a:pt x="7639" y="7469"/>
                  </a:lnTo>
                  <a:lnTo>
                    <a:pt x="7639" y="5567"/>
                  </a:lnTo>
                  <a:close/>
                  <a:moveTo>
                    <a:pt x="15648" y="5567"/>
                  </a:moveTo>
                  <a:lnTo>
                    <a:pt x="15648" y="16699"/>
                  </a:lnTo>
                  <a:lnTo>
                    <a:pt x="2073" y="16699"/>
                  </a:lnTo>
                  <a:lnTo>
                    <a:pt x="2073" y="5567"/>
                  </a:lnTo>
                  <a:lnTo>
                    <a:pt x="6617" y="5567"/>
                  </a:lnTo>
                  <a:lnTo>
                    <a:pt x="6617" y="6816"/>
                  </a:lnTo>
                  <a:cubicBezTo>
                    <a:pt x="5112" y="7640"/>
                    <a:pt x="4146" y="9202"/>
                    <a:pt x="4146" y="10934"/>
                  </a:cubicBezTo>
                  <a:cubicBezTo>
                    <a:pt x="4146" y="13547"/>
                    <a:pt x="6276" y="15648"/>
                    <a:pt x="8860" y="15648"/>
                  </a:cubicBezTo>
                  <a:cubicBezTo>
                    <a:pt x="11445" y="15648"/>
                    <a:pt x="13575" y="13547"/>
                    <a:pt x="13575" y="10934"/>
                  </a:cubicBezTo>
                  <a:cubicBezTo>
                    <a:pt x="13575" y="9202"/>
                    <a:pt x="12609" y="7640"/>
                    <a:pt x="11104" y="6816"/>
                  </a:cubicBezTo>
                  <a:lnTo>
                    <a:pt x="11104" y="5567"/>
                  </a:lnTo>
                  <a:close/>
                  <a:moveTo>
                    <a:pt x="5566" y="0"/>
                  </a:moveTo>
                  <a:lnTo>
                    <a:pt x="5566" y="1023"/>
                  </a:lnTo>
                  <a:lnTo>
                    <a:pt x="6617" y="1023"/>
                  </a:lnTo>
                  <a:lnTo>
                    <a:pt x="6617" y="4516"/>
                  </a:lnTo>
                  <a:lnTo>
                    <a:pt x="1022" y="4516"/>
                  </a:lnTo>
                  <a:lnTo>
                    <a:pt x="1022" y="16699"/>
                  </a:lnTo>
                  <a:lnTo>
                    <a:pt x="0" y="16699"/>
                  </a:lnTo>
                  <a:lnTo>
                    <a:pt x="0" y="17750"/>
                  </a:lnTo>
                  <a:lnTo>
                    <a:pt x="17749" y="17750"/>
                  </a:lnTo>
                  <a:lnTo>
                    <a:pt x="17749" y="16699"/>
                  </a:lnTo>
                  <a:lnTo>
                    <a:pt x="16699" y="16699"/>
                  </a:lnTo>
                  <a:lnTo>
                    <a:pt x="16699" y="4516"/>
                  </a:lnTo>
                  <a:lnTo>
                    <a:pt x="11104" y="4516"/>
                  </a:lnTo>
                  <a:lnTo>
                    <a:pt x="11104" y="1023"/>
                  </a:lnTo>
                  <a:lnTo>
                    <a:pt x="12155" y="1023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0"/>
            <p:cNvSpPr/>
            <p:nvPr/>
          </p:nvSpPr>
          <p:spPr>
            <a:xfrm>
              <a:off x="8118275" y="2912042"/>
              <a:ext cx="132075" cy="109375"/>
            </a:xfrm>
            <a:custGeom>
              <a:avLst/>
              <a:gdLst/>
              <a:ahLst/>
              <a:cxnLst/>
              <a:rect l="l" t="t" r="r" b="b"/>
              <a:pathLst>
                <a:path w="5283" h="4375" extrusionOk="0">
                  <a:moveTo>
                    <a:pt x="4061" y="1023"/>
                  </a:moveTo>
                  <a:cubicBezTo>
                    <a:pt x="4175" y="1250"/>
                    <a:pt x="4232" y="1506"/>
                    <a:pt x="4232" y="1733"/>
                  </a:cubicBezTo>
                  <a:cubicBezTo>
                    <a:pt x="4232" y="2613"/>
                    <a:pt x="3522" y="3323"/>
                    <a:pt x="2641" y="3323"/>
                  </a:cubicBezTo>
                  <a:cubicBezTo>
                    <a:pt x="1761" y="3323"/>
                    <a:pt x="1051" y="2613"/>
                    <a:pt x="1051" y="1733"/>
                  </a:cubicBezTo>
                  <a:cubicBezTo>
                    <a:pt x="1051" y="1506"/>
                    <a:pt x="1108" y="1250"/>
                    <a:pt x="1222" y="1023"/>
                  </a:cubicBezTo>
                  <a:close/>
                  <a:moveTo>
                    <a:pt x="654" y="1"/>
                  </a:moveTo>
                  <a:lnTo>
                    <a:pt x="512" y="199"/>
                  </a:lnTo>
                  <a:cubicBezTo>
                    <a:pt x="171" y="654"/>
                    <a:pt x="0" y="1193"/>
                    <a:pt x="0" y="1733"/>
                  </a:cubicBezTo>
                  <a:cubicBezTo>
                    <a:pt x="0" y="3181"/>
                    <a:pt x="1193" y="4374"/>
                    <a:pt x="2641" y="4374"/>
                  </a:cubicBezTo>
                  <a:cubicBezTo>
                    <a:pt x="4090" y="4374"/>
                    <a:pt x="5283" y="3181"/>
                    <a:pt x="5283" y="1733"/>
                  </a:cubicBezTo>
                  <a:cubicBezTo>
                    <a:pt x="5283" y="1193"/>
                    <a:pt x="5112" y="654"/>
                    <a:pt x="4771" y="199"/>
                  </a:cubicBezTo>
                  <a:lnTo>
                    <a:pt x="4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Google Shape;648;p60"/>
          <p:cNvSpPr/>
          <p:nvPr/>
        </p:nvSpPr>
        <p:spPr>
          <a:xfrm>
            <a:off x="734482" y="3803006"/>
            <a:ext cx="391200" cy="443750"/>
          </a:xfrm>
          <a:custGeom>
            <a:avLst/>
            <a:gdLst/>
            <a:ahLst/>
            <a:cxnLst/>
            <a:rect l="l" t="t" r="r" b="b"/>
            <a:pathLst>
              <a:path w="15648" h="17750" extrusionOk="0">
                <a:moveTo>
                  <a:pt x="7100" y="1335"/>
                </a:moveTo>
                <a:lnTo>
                  <a:pt x="8065" y="1733"/>
                </a:lnTo>
                <a:lnTo>
                  <a:pt x="7668" y="2698"/>
                </a:lnTo>
                <a:lnTo>
                  <a:pt x="6702" y="2301"/>
                </a:lnTo>
                <a:lnTo>
                  <a:pt x="7100" y="1335"/>
                </a:lnTo>
                <a:close/>
                <a:moveTo>
                  <a:pt x="5339" y="2869"/>
                </a:moveTo>
                <a:lnTo>
                  <a:pt x="8236" y="4062"/>
                </a:lnTo>
                <a:lnTo>
                  <a:pt x="7838" y="5027"/>
                </a:lnTo>
                <a:lnTo>
                  <a:pt x="4942" y="3834"/>
                </a:lnTo>
                <a:lnTo>
                  <a:pt x="5339" y="2869"/>
                </a:lnTo>
                <a:close/>
                <a:moveTo>
                  <a:pt x="4544" y="4800"/>
                </a:moveTo>
                <a:lnTo>
                  <a:pt x="7441" y="5993"/>
                </a:lnTo>
                <a:lnTo>
                  <a:pt x="6078" y="9287"/>
                </a:lnTo>
                <a:lnTo>
                  <a:pt x="3181" y="8094"/>
                </a:lnTo>
                <a:lnTo>
                  <a:pt x="4544" y="4800"/>
                </a:lnTo>
                <a:close/>
                <a:moveTo>
                  <a:pt x="8804" y="5425"/>
                </a:moveTo>
                <a:lnTo>
                  <a:pt x="9003" y="5510"/>
                </a:lnTo>
                <a:cubicBezTo>
                  <a:pt x="10792" y="6248"/>
                  <a:pt x="11899" y="8037"/>
                  <a:pt x="11814" y="9940"/>
                </a:cubicBezTo>
                <a:cubicBezTo>
                  <a:pt x="11473" y="9827"/>
                  <a:pt x="11161" y="9770"/>
                  <a:pt x="10792" y="9770"/>
                </a:cubicBezTo>
                <a:lnTo>
                  <a:pt x="10763" y="9770"/>
                </a:lnTo>
                <a:cubicBezTo>
                  <a:pt x="10792" y="8350"/>
                  <a:pt x="9940" y="7015"/>
                  <a:pt x="8605" y="6475"/>
                </a:cubicBezTo>
                <a:lnTo>
                  <a:pt x="8406" y="6390"/>
                </a:lnTo>
                <a:lnTo>
                  <a:pt x="8804" y="5425"/>
                </a:lnTo>
                <a:close/>
                <a:moveTo>
                  <a:pt x="10792" y="10792"/>
                </a:moveTo>
                <a:cubicBezTo>
                  <a:pt x="11701" y="10792"/>
                  <a:pt x="12496" y="11388"/>
                  <a:pt x="12723" y="12269"/>
                </a:cubicBezTo>
                <a:lnTo>
                  <a:pt x="13404" y="14626"/>
                </a:lnTo>
                <a:lnTo>
                  <a:pt x="8207" y="14626"/>
                </a:lnTo>
                <a:lnTo>
                  <a:pt x="8861" y="12269"/>
                </a:lnTo>
                <a:cubicBezTo>
                  <a:pt x="9116" y="11388"/>
                  <a:pt x="9911" y="10792"/>
                  <a:pt x="10792" y="10792"/>
                </a:cubicBezTo>
                <a:close/>
                <a:moveTo>
                  <a:pt x="14626" y="15648"/>
                </a:moveTo>
                <a:lnTo>
                  <a:pt x="14626" y="16699"/>
                </a:lnTo>
                <a:lnTo>
                  <a:pt x="1023" y="16699"/>
                </a:lnTo>
                <a:lnTo>
                  <a:pt x="1023" y="15648"/>
                </a:lnTo>
                <a:close/>
                <a:moveTo>
                  <a:pt x="6532" y="1"/>
                </a:moveTo>
                <a:lnTo>
                  <a:pt x="5737" y="1903"/>
                </a:lnTo>
                <a:lnTo>
                  <a:pt x="4800" y="1506"/>
                </a:lnTo>
                <a:lnTo>
                  <a:pt x="1818" y="8662"/>
                </a:lnTo>
                <a:lnTo>
                  <a:pt x="6646" y="10650"/>
                </a:lnTo>
                <a:lnTo>
                  <a:pt x="8009" y="7356"/>
                </a:lnTo>
                <a:lnTo>
                  <a:pt x="8207" y="7441"/>
                </a:lnTo>
                <a:cubicBezTo>
                  <a:pt x="9201" y="7839"/>
                  <a:pt x="9826" y="8889"/>
                  <a:pt x="9713" y="9969"/>
                </a:cubicBezTo>
                <a:cubicBezTo>
                  <a:pt x="8832" y="10309"/>
                  <a:pt x="8151" y="11019"/>
                  <a:pt x="7867" y="11956"/>
                </a:cubicBezTo>
                <a:lnTo>
                  <a:pt x="7781" y="12269"/>
                </a:lnTo>
                <a:lnTo>
                  <a:pt x="455" y="9230"/>
                </a:lnTo>
                <a:lnTo>
                  <a:pt x="57" y="10196"/>
                </a:lnTo>
                <a:lnTo>
                  <a:pt x="7497" y="13263"/>
                </a:lnTo>
                <a:lnTo>
                  <a:pt x="7128" y="14626"/>
                </a:lnTo>
                <a:lnTo>
                  <a:pt x="0" y="14626"/>
                </a:lnTo>
                <a:lnTo>
                  <a:pt x="0" y="17750"/>
                </a:lnTo>
                <a:lnTo>
                  <a:pt x="15648" y="17750"/>
                </a:lnTo>
                <a:lnTo>
                  <a:pt x="15648" y="14626"/>
                </a:lnTo>
                <a:lnTo>
                  <a:pt x="14484" y="14626"/>
                </a:lnTo>
                <a:lnTo>
                  <a:pt x="13745" y="11956"/>
                </a:lnTo>
                <a:cubicBezTo>
                  <a:pt x="13575" y="11388"/>
                  <a:pt x="13234" y="10877"/>
                  <a:pt x="12780" y="10508"/>
                </a:cubicBezTo>
                <a:cubicBezTo>
                  <a:pt x="13149" y="7981"/>
                  <a:pt x="11757" y="5510"/>
                  <a:pt x="9400" y="4544"/>
                </a:cubicBezTo>
                <a:lnTo>
                  <a:pt x="9201" y="4459"/>
                </a:lnTo>
                <a:lnTo>
                  <a:pt x="9599" y="3494"/>
                </a:lnTo>
                <a:lnTo>
                  <a:pt x="8633" y="3096"/>
                </a:lnTo>
                <a:lnTo>
                  <a:pt x="9429" y="1193"/>
                </a:lnTo>
                <a:lnTo>
                  <a:pt x="653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8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897" name="Google Shape;897;p68"/>
          <p:cNvSpPr txBox="1">
            <a:spLocks noGrp="1"/>
          </p:cNvSpPr>
          <p:nvPr>
            <p:ph type="sldNum" idx="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898" name="Google Shape;898;p68"/>
          <p:cNvSpPr txBox="1"/>
          <p:nvPr/>
        </p:nvSpPr>
        <p:spPr>
          <a:xfrm>
            <a:off x="1288013" y="1893279"/>
            <a:ext cx="19752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Advances in 5G, AI, and edge computing</a:t>
            </a:r>
            <a:endParaRPr dirty="0">
              <a:solidFill>
                <a:schemeClr val="accent6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899" name="Google Shape;899;p68"/>
          <p:cNvSpPr txBox="1"/>
          <p:nvPr/>
        </p:nvSpPr>
        <p:spPr>
          <a:xfrm>
            <a:off x="4728478" y="1889917"/>
            <a:ext cx="19752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lvl="0"/>
            <a:r>
              <a:rPr lang="en-US" dirty="0"/>
              <a:t>Providing immersive and interactive experiences.</a:t>
            </a:r>
            <a:endParaRPr dirty="0">
              <a:solidFill>
                <a:schemeClr val="accent6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900" name="Google Shape;900;p68"/>
          <p:cNvSpPr txBox="1"/>
          <p:nvPr/>
        </p:nvSpPr>
        <p:spPr>
          <a:xfrm>
            <a:off x="3021106" y="2828559"/>
            <a:ext cx="19752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More affordable and user-friendly MR devices</a:t>
            </a:r>
            <a:endParaRPr dirty="0">
              <a:solidFill>
                <a:schemeClr val="accent6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901" name="Google Shape;901;p68"/>
          <p:cNvSpPr txBox="1"/>
          <p:nvPr/>
        </p:nvSpPr>
        <p:spPr>
          <a:xfrm>
            <a:off x="6416787" y="2828559"/>
            <a:ext cx="2521472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Part of daily life, transforming how we work, learn, and play.</a:t>
            </a:r>
            <a:endParaRPr dirty="0">
              <a:solidFill>
                <a:schemeClr val="accent6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grpSp>
        <p:nvGrpSpPr>
          <p:cNvPr id="902" name="Google Shape;902;p68"/>
          <p:cNvGrpSpPr/>
          <p:nvPr/>
        </p:nvGrpSpPr>
        <p:grpSpPr>
          <a:xfrm>
            <a:off x="966774" y="1587808"/>
            <a:ext cx="7469505" cy="2013324"/>
            <a:chOff x="966775" y="1230488"/>
            <a:chExt cx="7291600" cy="2013324"/>
          </a:xfrm>
        </p:grpSpPr>
        <p:sp>
          <p:nvSpPr>
            <p:cNvPr id="903" name="Google Shape;903;p68"/>
            <p:cNvSpPr/>
            <p:nvPr/>
          </p:nvSpPr>
          <p:spPr>
            <a:xfrm>
              <a:off x="6153275" y="2105703"/>
              <a:ext cx="2105100" cy="285900"/>
            </a:xfrm>
            <a:prstGeom prst="rightArrow">
              <a:avLst>
                <a:gd name="adj1" fmla="val 39882"/>
                <a:gd name="adj2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4" name="Google Shape;904;p68"/>
            <p:cNvGrpSpPr/>
            <p:nvPr/>
          </p:nvGrpSpPr>
          <p:grpSpPr>
            <a:xfrm>
              <a:off x="966775" y="1230488"/>
              <a:ext cx="5181144" cy="2013324"/>
              <a:chOff x="131662" y="447689"/>
              <a:chExt cx="3184281" cy="1256600"/>
            </a:xfrm>
          </p:grpSpPr>
          <p:grpSp>
            <p:nvGrpSpPr>
              <p:cNvPr id="905" name="Google Shape;905;p68"/>
              <p:cNvGrpSpPr/>
              <p:nvPr/>
            </p:nvGrpSpPr>
            <p:grpSpPr>
              <a:xfrm>
                <a:off x="2255470" y="461476"/>
                <a:ext cx="1060474" cy="657837"/>
                <a:chOff x="4849302" y="1998133"/>
                <a:chExt cx="1958400" cy="1214842"/>
              </a:xfrm>
            </p:grpSpPr>
            <p:sp>
              <p:nvSpPr>
                <p:cNvPr id="906" name="Google Shape;906;p68"/>
                <p:cNvSpPr/>
                <p:nvPr/>
              </p:nvSpPr>
              <p:spPr>
                <a:xfrm>
                  <a:off x="4849302" y="3079475"/>
                  <a:ext cx="1958400" cy="13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07" name="Google Shape;907;p68"/>
                <p:cNvCxnSpPr/>
                <p:nvPr/>
              </p:nvCxnSpPr>
              <p:spPr>
                <a:xfrm>
                  <a:off x="4854525" y="1998133"/>
                  <a:ext cx="0" cy="121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oval" w="sm" len="sm"/>
                  <a:tailEnd type="none" w="sm" len="sm"/>
                </a:ln>
              </p:spPr>
            </p:cxnSp>
          </p:grpSp>
          <p:grpSp>
            <p:nvGrpSpPr>
              <p:cNvPr id="908" name="Google Shape;908;p68"/>
              <p:cNvGrpSpPr/>
              <p:nvPr/>
            </p:nvGrpSpPr>
            <p:grpSpPr>
              <a:xfrm>
                <a:off x="131662" y="447689"/>
                <a:ext cx="1063387" cy="671624"/>
                <a:chOff x="927219" y="1972672"/>
                <a:chExt cx="1963781" cy="1240303"/>
              </a:xfrm>
            </p:grpSpPr>
            <p:sp>
              <p:nvSpPr>
                <p:cNvPr id="909" name="Google Shape;909;p68"/>
                <p:cNvSpPr/>
                <p:nvPr/>
              </p:nvSpPr>
              <p:spPr>
                <a:xfrm>
                  <a:off x="932600" y="3079475"/>
                  <a:ext cx="1958400" cy="13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10" name="Google Shape;910;p68"/>
                <p:cNvCxnSpPr/>
                <p:nvPr/>
              </p:nvCxnSpPr>
              <p:spPr>
                <a:xfrm>
                  <a:off x="927219" y="1972672"/>
                  <a:ext cx="0" cy="12393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oval" w="sm" len="sm"/>
                  <a:tailEnd type="none" w="sm" len="sm"/>
                </a:ln>
              </p:spPr>
            </p:cxnSp>
          </p:grpSp>
          <p:cxnSp>
            <p:nvCxnSpPr>
              <p:cNvPr id="911" name="Google Shape;911;p68"/>
              <p:cNvCxnSpPr/>
              <p:nvPr/>
            </p:nvCxnSpPr>
            <p:spPr>
              <a:xfrm rot="10800000">
                <a:off x="3315148" y="1047289"/>
                <a:ext cx="0" cy="65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oval" w="sm" len="sm"/>
                <a:tailEnd type="none" w="sm" len="sm"/>
              </a:ln>
            </p:spPr>
          </p:cxnSp>
          <p:grpSp>
            <p:nvGrpSpPr>
              <p:cNvPr id="912" name="Google Shape;912;p68"/>
              <p:cNvGrpSpPr/>
              <p:nvPr/>
            </p:nvGrpSpPr>
            <p:grpSpPr>
              <a:xfrm>
                <a:off x="1195023" y="1047011"/>
                <a:ext cx="1060474" cy="650612"/>
                <a:chOff x="2890952" y="3079454"/>
                <a:chExt cx="1958400" cy="1201500"/>
              </a:xfrm>
            </p:grpSpPr>
            <p:sp>
              <p:nvSpPr>
                <p:cNvPr id="913" name="Google Shape;913;p68"/>
                <p:cNvSpPr/>
                <p:nvPr/>
              </p:nvSpPr>
              <p:spPr>
                <a:xfrm>
                  <a:off x="2890952" y="3079475"/>
                  <a:ext cx="1958400" cy="1335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14" name="Google Shape;914;p68"/>
                <p:cNvCxnSpPr/>
                <p:nvPr/>
              </p:nvCxnSpPr>
              <p:spPr>
                <a:xfrm rot="10800000">
                  <a:off x="2895270" y="3079454"/>
                  <a:ext cx="0" cy="1201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oval" w="sm" len="sm"/>
                  <a:tailEnd type="none" w="sm" len="sm"/>
                </a:ln>
              </p:spPr>
            </p:cxnSp>
          </p:grpSp>
        </p:grpSp>
      </p:grpSp>
      <p:sp>
        <p:nvSpPr>
          <p:cNvPr id="915" name="Google Shape;915;p68"/>
          <p:cNvSpPr txBox="1"/>
          <p:nvPr/>
        </p:nvSpPr>
        <p:spPr>
          <a:xfrm>
            <a:off x="1288013" y="1514104"/>
            <a:ext cx="18423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Trends</a:t>
            </a:r>
            <a:endParaRPr sz="1600" b="1" dirty="0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16" name="Google Shape;916;p68"/>
          <p:cNvSpPr txBox="1"/>
          <p:nvPr/>
        </p:nvSpPr>
        <p:spPr>
          <a:xfrm>
            <a:off x="4728477" y="1510742"/>
            <a:ext cx="2335263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b="1" dirty="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Impact on Industries</a:t>
            </a:r>
            <a:endParaRPr sz="1600" b="1" dirty="0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17" name="Google Shape;917;p68"/>
          <p:cNvSpPr txBox="1"/>
          <p:nvPr/>
        </p:nvSpPr>
        <p:spPr>
          <a:xfrm>
            <a:off x="3010225" y="3364258"/>
            <a:ext cx="18423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Affordable</a:t>
            </a:r>
            <a:endParaRPr sz="1600" b="1" dirty="0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18" name="Google Shape;918;p68"/>
          <p:cNvSpPr txBox="1"/>
          <p:nvPr/>
        </p:nvSpPr>
        <p:spPr>
          <a:xfrm>
            <a:off x="6416787" y="3364258"/>
            <a:ext cx="2369073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b="1" dirty="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Vision for the Future</a:t>
            </a:r>
            <a:endParaRPr sz="1600" b="1" dirty="0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7"/>
          <p:cNvSpPr txBox="1">
            <a:spLocks noGrp="1"/>
          </p:cNvSpPr>
          <p:nvPr>
            <p:ph type="ctrTitle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Dissertation</a:t>
            </a:r>
            <a:br>
              <a:rPr lang="en"/>
            </a:br>
            <a:r>
              <a:rPr lang="en"/>
              <a:t>Review</a:t>
            </a:r>
            <a:endParaRPr/>
          </a:p>
        </p:txBody>
      </p:sp>
      <p:sp>
        <p:nvSpPr>
          <p:cNvPr id="550" name="Google Shape;550;p57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51" name="Google Shape;551;p57"/>
          <p:cNvSpPr txBox="1">
            <a:spLocks noGrp="1"/>
          </p:cNvSpPr>
          <p:nvPr>
            <p:ph type="subTitle" idx="1"/>
          </p:nvPr>
        </p:nvSpPr>
        <p:spPr>
          <a:xfrm>
            <a:off x="837650" y="1819425"/>
            <a:ext cx="2976600" cy="19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Technical Challenges</a:t>
            </a:r>
          </a:p>
          <a:p>
            <a:pPr lvl="0"/>
            <a:r>
              <a:rPr lang="en-US" dirty="0"/>
              <a:t>High Costs</a:t>
            </a:r>
          </a:p>
          <a:p>
            <a:pPr lvl="0"/>
            <a:r>
              <a:rPr lang="en-US" dirty="0"/>
              <a:t>Privacy and Security</a:t>
            </a:r>
          </a:p>
          <a:p>
            <a:pPr lvl="0"/>
            <a:r>
              <a:rPr lang="en-US" dirty="0"/>
              <a:t>Accessibility Issues</a:t>
            </a:r>
          </a:p>
          <a:p>
            <a:pPr lvl="0"/>
            <a:r>
              <a:rPr lang="en-US" dirty="0"/>
              <a:t>Health and Safety</a:t>
            </a:r>
            <a:endParaRPr dirty="0"/>
          </a:p>
        </p:txBody>
      </p:sp>
      <p:sp>
        <p:nvSpPr>
          <p:cNvPr id="552" name="Google Shape;552;p57"/>
          <p:cNvSpPr txBox="1">
            <a:spLocks noGrp="1"/>
          </p:cNvSpPr>
          <p:nvPr>
            <p:ph type="ctrTitle" idx="2"/>
          </p:nvPr>
        </p:nvSpPr>
        <p:spPr>
          <a:xfrm>
            <a:off x="1276800" y="1483156"/>
            <a:ext cx="2098500" cy="2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</a:t>
            </a:r>
            <a:endParaRPr/>
          </a:p>
        </p:txBody>
      </p:sp>
      <p:sp>
        <p:nvSpPr>
          <p:cNvPr id="553" name="Google Shape;553;p57"/>
          <p:cNvSpPr txBox="1">
            <a:spLocks noGrp="1"/>
          </p:cNvSpPr>
          <p:nvPr>
            <p:ph type="subTitle" idx="3"/>
          </p:nvPr>
        </p:nvSpPr>
        <p:spPr>
          <a:xfrm>
            <a:off x="5067350" y="1819425"/>
            <a:ext cx="2920200" cy="19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accent6"/>
              </a:buClr>
            </a:pPr>
            <a:r>
              <a:rPr lang="en-US" dirty="0"/>
              <a:t>Enhanced Learning and Training</a:t>
            </a:r>
          </a:p>
          <a:p>
            <a:pPr lvl="0">
              <a:buClr>
                <a:schemeClr val="accent6"/>
              </a:buClr>
            </a:pPr>
            <a:r>
              <a:rPr lang="en-US" dirty="0"/>
              <a:t>Increased Productivity and Efficiency</a:t>
            </a:r>
          </a:p>
          <a:p>
            <a:pPr lvl="0">
              <a:buClr>
                <a:schemeClr val="accent6"/>
              </a:buClr>
            </a:pPr>
            <a:r>
              <a:rPr lang="en-US" dirty="0"/>
              <a:t>Innovative Entertainment</a:t>
            </a:r>
          </a:p>
          <a:p>
            <a:pPr lvl="0">
              <a:buClr>
                <a:schemeClr val="accent6"/>
              </a:buClr>
            </a:pPr>
            <a:r>
              <a:rPr lang="en-US" dirty="0"/>
              <a:t>Advanced Healthcare</a:t>
            </a:r>
          </a:p>
          <a:p>
            <a:pPr lvl="0">
              <a:buClr>
                <a:schemeClr val="accent6"/>
              </a:buClr>
            </a:pPr>
            <a:r>
              <a:rPr lang="en-US" dirty="0"/>
              <a:t>Design and Prototyping</a:t>
            </a:r>
          </a:p>
          <a:p>
            <a:pPr lvl="0">
              <a:buClr>
                <a:schemeClr val="accent6"/>
              </a:buClr>
            </a:pPr>
            <a:endParaRPr dirty="0">
              <a:solidFill>
                <a:schemeClr val="accent6"/>
              </a:solidFill>
            </a:endParaRPr>
          </a:p>
        </p:txBody>
      </p:sp>
      <p:sp>
        <p:nvSpPr>
          <p:cNvPr id="554" name="Google Shape;554;p57"/>
          <p:cNvSpPr txBox="1">
            <a:spLocks noGrp="1"/>
          </p:cNvSpPr>
          <p:nvPr>
            <p:ph type="ctrTitle" idx="4"/>
          </p:nvPr>
        </p:nvSpPr>
        <p:spPr>
          <a:xfrm>
            <a:off x="5506500" y="1483156"/>
            <a:ext cx="2098500" cy="2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</a:t>
            </a:r>
            <a:endParaRPr/>
          </a:p>
        </p:txBody>
      </p:sp>
      <p:sp>
        <p:nvSpPr>
          <p:cNvPr id="555" name="Google Shape;555;p57"/>
          <p:cNvSpPr/>
          <p:nvPr/>
        </p:nvSpPr>
        <p:spPr>
          <a:xfrm>
            <a:off x="1996650" y="3971628"/>
            <a:ext cx="658800" cy="658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7"/>
          <p:cNvSpPr/>
          <p:nvPr/>
        </p:nvSpPr>
        <p:spPr>
          <a:xfrm>
            <a:off x="6226250" y="3971628"/>
            <a:ext cx="658800" cy="658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57"/>
          <p:cNvGrpSpPr/>
          <p:nvPr/>
        </p:nvGrpSpPr>
        <p:grpSpPr>
          <a:xfrm>
            <a:off x="6378905" y="4124265"/>
            <a:ext cx="353503" cy="353503"/>
            <a:chOff x="1487200" y="4993750"/>
            <a:chExt cx="483125" cy="483125"/>
          </a:xfrm>
        </p:grpSpPr>
        <p:sp>
          <p:nvSpPr>
            <p:cNvPr id="558" name="Google Shape;558;p57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59" name="Google Shape;559;p57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560" name="Google Shape;560;p57"/>
          <p:cNvGrpSpPr/>
          <p:nvPr/>
        </p:nvGrpSpPr>
        <p:grpSpPr>
          <a:xfrm>
            <a:off x="2140108" y="4115026"/>
            <a:ext cx="371765" cy="371765"/>
            <a:chOff x="2081650" y="4993750"/>
            <a:chExt cx="483125" cy="483125"/>
          </a:xfrm>
        </p:grpSpPr>
        <p:sp>
          <p:nvSpPr>
            <p:cNvPr id="561" name="Google Shape;561;p57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62" name="Google Shape;562;p57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76"/>
          <p:cNvSpPr txBox="1">
            <a:spLocks noGrp="1"/>
          </p:cNvSpPr>
          <p:nvPr>
            <p:ph type="title"/>
          </p:nvPr>
        </p:nvSpPr>
        <p:spPr>
          <a:xfrm>
            <a:off x="713400" y="4177500"/>
            <a:ext cx="7717200" cy="3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Thanks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83"/>
          <p:cNvSpPr txBox="1">
            <a:spLocks noGrp="1"/>
          </p:cNvSpPr>
          <p:nvPr>
            <p:ph type="title"/>
          </p:nvPr>
        </p:nvSpPr>
        <p:spPr>
          <a:xfrm>
            <a:off x="1388100" y="1144450"/>
            <a:ext cx="6367800" cy="26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PRESENTED BY 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1600" dirty="0"/>
              <a:t>MD. Talha Zobaer</a:t>
            </a:r>
            <a:br>
              <a:rPr lang="en-US" sz="1600" dirty="0"/>
            </a:br>
            <a:r>
              <a:rPr lang="en-US" sz="1600" dirty="0"/>
              <a:t>ID: 21010136</a:t>
            </a:r>
            <a:br>
              <a:rPr lang="en-US" sz="1600" dirty="0"/>
            </a:br>
            <a:r>
              <a:rPr lang="en-US" sz="1600" dirty="0"/>
              <a:t>Session : 2021-22</a:t>
            </a:r>
            <a:br>
              <a:rPr lang="en-US" sz="1600" dirty="0"/>
            </a:br>
            <a:r>
              <a:rPr lang="en-US" sz="1600" dirty="0"/>
              <a:t>IOT and Robotics Engineering(IRE)</a:t>
            </a:r>
            <a:br>
              <a:rPr lang="en-US" sz="1600" dirty="0"/>
            </a:br>
            <a:r>
              <a:rPr lang="en-US" sz="1600" dirty="0"/>
              <a:t>Bangabandhu Sheikh Mujibur Rahman Digital University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"/>
          <p:cNvSpPr txBox="1">
            <a:spLocks noGrp="1"/>
          </p:cNvSpPr>
          <p:nvPr>
            <p:ph type="title"/>
          </p:nvPr>
        </p:nvSpPr>
        <p:spPr>
          <a:xfrm>
            <a:off x="1440139" y="1495050"/>
            <a:ext cx="6367800" cy="107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SUPERVISED BY :</a:t>
            </a:r>
            <a:endParaRPr sz="2400" dirty="0"/>
          </a:p>
        </p:txBody>
      </p:sp>
      <p:sp>
        <p:nvSpPr>
          <p:cNvPr id="436" name="Google Shape;436;p47"/>
          <p:cNvSpPr txBox="1">
            <a:spLocks noGrp="1"/>
          </p:cNvSpPr>
          <p:nvPr>
            <p:ph type="subTitle" idx="1"/>
          </p:nvPr>
        </p:nvSpPr>
        <p:spPr>
          <a:xfrm>
            <a:off x="2384988" y="2902271"/>
            <a:ext cx="5791272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Md Masud Rana</a:t>
            </a:r>
          </a:p>
          <a:p>
            <a:r>
              <a:rPr lang="en-US" dirty="0"/>
              <a:t>Lecturer</a:t>
            </a:r>
          </a:p>
          <a:p>
            <a:r>
              <a:rPr lang="en-US" dirty="0"/>
              <a:t>Cyber Security Engineering</a:t>
            </a:r>
          </a:p>
          <a:p>
            <a:r>
              <a:rPr lang="en-US" dirty="0"/>
              <a:t>Bangabandhu Sheikh Mujibur Rahman Digital University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Josefin Sans SemiBold"/>
                <a:ea typeface="Josefin Sans SemiBold"/>
                <a:cs typeface="Josefin Sans SemiBold"/>
                <a:sym typeface="Josefin Sans SemiBold"/>
              </a:rPr>
              <a:t>Number | Title                                               | Key Points                                                           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Josefin Sans SemiBold"/>
                <a:ea typeface="Josefin Sans SemiBold"/>
                <a:cs typeface="Josefin Sans SemiBold"/>
                <a:sym typeface="Josefin Sans SemiBold"/>
              </a:rPr>
              <a:t> 1            | Introduction to Mixed Reality          | Definition, Overview of Mixed Reality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Josefin Sans SemiBold"/>
                <a:ea typeface="Josefin Sans SemiBold"/>
                <a:cs typeface="Josefin Sans SemiBold"/>
                <a:sym typeface="Josefin Sans SemiBold"/>
              </a:rPr>
              <a:t>                               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Josefin Sans SemiBold"/>
                <a:ea typeface="Josefin Sans SemiBold"/>
                <a:cs typeface="Josefin Sans SemiBold"/>
                <a:sym typeface="Josefin Sans SemiBold"/>
              </a:rPr>
              <a:t> 2            | The Evolution of Mixed Reality       | Timeline of key developments, Important milestones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Josefin Sans SemiBold"/>
                <a:ea typeface="Josefin Sans SemiBold"/>
                <a:cs typeface="Josefin Sans SemiBold"/>
                <a:sym typeface="Josefin Sans SemiBold"/>
              </a:rPr>
              <a:t>                  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Josefin Sans SemiBold"/>
                <a:ea typeface="Josefin Sans SemiBold"/>
                <a:cs typeface="Josefin Sans SemiBold"/>
                <a:sym typeface="Josefin Sans SemiBold"/>
              </a:rPr>
              <a:t> 3            | How Mixed Reality Works              | Technology behind MR, Diagram of real and virtual interaction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Josefin Sans SemiBold"/>
                <a:ea typeface="Josefin Sans SemiBold"/>
                <a:cs typeface="Josefin Sans SemiBold"/>
                <a:sym typeface="Josefin Sans SemiBold"/>
              </a:rPr>
              <a:t>       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Josefin Sans SemiBold"/>
                <a:ea typeface="Josefin Sans SemiBold"/>
                <a:cs typeface="Josefin Sans SemiBold"/>
                <a:sym typeface="Josefin Sans SemiBold"/>
              </a:rPr>
              <a:t> 4            | Applications of Mixed Reality         | Education, Healthcare, Entertainment, Industry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Josefin Sans SemiBold"/>
                <a:ea typeface="Josefin Sans SemiBold"/>
                <a:cs typeface="Josefin Sans SemiBold"/>
                <a:sym typeface="Josefin Sans SemiBold"/>
              </a:rPr>
              <a:t>                    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Josefin Sans SemiBold"/>
                <a:ea typeface="Josefin Sans SemiBold"/>
                <a:cs typeface="Josefin Sans SemiBold"/>
                <a:sym typeface="Josefin Sans SemiBold"/>
              </a:rPr>
              <a:t> 5            | Benefits of Mixed Reality               | Enhances learning and training, Improves efficiency, Immersive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Josefin Sans SemiBold"/>
                <a:ea typeface="Josefin Sans SemiBold"/>
                <a:cs typeface="Josefin Sans SemiBold"/>
                <a:sym typeface="Josefin Sans SemiBold"/>
              </a:rPr>
              <a:t>            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Josefin Sans SemiBold"/>
                <a:ea typeface="Josefin Sans SemiBold"/>
                <a:cs typeface="Josefin Sans SemiBold"/>
                <a:sym typeface="Josefin Sans SemiBold"/>
              </a:rPr>
              <a:t> 6            | Challenges and Limitations            | Technical challenges, High costs, Privacy and security concerns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Josefin Sans SemiBold"/>
                <a:ea typeface="Josefin Sans SemiBold"/>
                <a:cs typeface="Josefin Sans SemiBold"/>
                <a:sym typeface="Josefin Sans SemiBold"/>
              </a:rPr>
              <a:t>    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Josefin Sans SemiBold"/>
                <a:ea typeface="Josefin Sans SemiBold"/>
                <a:cs typeface="Josefin Sans SemiBold"/>
                <a:sym typeface="Josefin Sans SemiBold"/>
              </a:rPr>
              <a:t> 7            | Future of Mixed Reality                 | Emerging trends, Impact on industries, Vision for the future 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Josefin Sans SemiBold"/>
                <a:ea typeface="Josefin Sans SemiBold"/>
                <a:cs typeface="Josefin Sans SemiBold"/>
                <a:sym typeface="Josefin Sans SemiBold"/>
              </a:rPr>
              <a:t>     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Josefin Sans SemiBold"/>
                <a:ea typeface="Josefin Sans SemiBold"/>
                <a:cs typeface="Josefin Sans SemiBold"/>
                <a:sym typeface="Josefin Sans SemiBold"/>
              </a:rPr>
              <a:t> 8            | Conclusion                                    | Recap of key points, Final thoughts    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Josefin Sans SemiBold"/>
                <a:ea typeface="Josefin Sans SemiBold"/>
                <a:cs typeface="Josefin Sans SemiBold"/>
                <a:sym typeface="Josefin Sans SemiBold"/>
              </a:rPr>
              <a:t>                             </a:t>
            </a:r>
          </a:p>
        </p:txBody>
      </p:sp>
      <p:sp>
        <p:nvSpPr>
          <p:cNvPr id="430" name="Google Shape;430;p46"/>
          <p:cNvSpPr txBox="1">
            <a:spLocks noGrp="1"/>
          </p:cNvSpPr>
          <p:nvPr>
            <p:ph type="title"/>
          </p:nvPr>
        </p:nvSpPr>
        <p:spPr>
          <a:xfrm>
            <a:off x="713400" y="396687"/>
            <a:ext cx="77172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>
            <a:spLocks noGrp="1"/>
          </p:cNvSpPr>
          <p:nvPr>
            <p:ph type="title"/>
          </p:nvPr>
        </p:nvSpPr>
        <p:spPr>
          <a:xfrm>
            <a:off x="1183450" y="2561275"/>
            <a:ext cx="67122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MR?</a:t>
            </a:r>
            <a:endParaRPr dirty="0"/>
          </a:p>
        </p:txBody>
      </p:sp>
      <p:sp>
        <p:nvSpPr>
          <p:cNvPr id="442" name="Google Shape;442;p48"/>
          <p:cNvSpPr txBox="1">
            <a:spLocks noGrp="1"/>
          </p:cNvSpPr>
          <p:nvPr>
            <p:ph type="title" idx="2"/>
          </p:nvPr>
        </p:nvSpPr>
        <p:spPr>
          <a:xfrm>
            <a:off x="2043100" y="1566400"/>
            <a:ext cx="4992900" cy="11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MR</a:t>
            </a:r>
            <a:endParaRPr dirty="0"/>
          </a:p>
        </p:txBody>
      </p:sp>
      <p:sp>
        <p:nvSpPr>
          <p:cNvPr id="443" name="Google Shape;443;p48"/>
          <p:cNvSpPr txBox="1">
            <a:spLocks noGrp="1"/>
          </p:cNvSpPr>
          <p:nvPr>
            <p:ph type="subTitle" idx="1"/>
          </p:nvPr>
        </p:nvSpPr>
        <p:spPr>
          <a:xfrm>
            <a:off x="2427100" y="3169105"/>
            <a:ext cx="42249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Lets go to learn about it----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0"/>
          <p:cNvSpPr txBox="1">
            <a:spLocks noGrp="1"/>
          </p:cNvSpPr>
          <p:nvPr>
            <p:ph type="ctrTitle"/>
          </p:nvPr>
        </p:nvSpPr>
        <p:spPr>
          <a:xfrm>
            <a:off x="5155260" y="822700"/>
            <a:ext cx="30909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sz="2800" dirty="0"/>
          </a:p>
        </p:txBody>
      </p:sp>
      <p:sp>
        <p:nvSpPr>
          <p:cNvPr id="469" name="Google Shape;469;p50"/>
          <p:cNvSpPr txBox="1">
            <a:spLocks noGrp="1"/>
          </p:cNvSpPr>
          <p:nvPr>
            <p:ph type="subTitle" idx="1"/>
          </p:nvPr>
        </p:nvSpPr>
        <p:spPr>
          <a:xfrm>
            <a:off x="5115400" y="2760425"/>
            <a:ext cx="3130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lang="en-US" dirty="0"/>
          </a:p>
          <a:p>
            <a:pPr marL="0" lvl="0" indent="0"/>
            <a:r>
              <a:rPr lang="en-US" dirty="0"/>
              <a:t>Mixed reality (MR) merges the real and virtual worlds to produce new environments where physical and digital objects co-exist and interact in real-time.</a:t>
            </a:r>
            <a:endParaRPr dirty="0"/>
          </a:p>
        </p:txBody>
      </p:sp>
      <p:sp>
        <p:nvSpPr>
          <p:cNvPr id="470" name="Google Shape;470;p50"/>
          <p:cNvSpPr txBox="1">
            <a:spLocks noGrp="1"/>
          </p:cNvSpPr>
          <p:nvPr>
            <p:ph type="ctrTitle" idx="2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71" name="Google Shape;471;p50"/>
          <p:cNvSpPr txBox="1">
            <a:spLocks noGrp="1"/>
          </p:cNvSpPr>
          <p:nvPr>
            <p:ph type="sldNum" idx="3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72" name="Google Shape;472;p50"/>
          <p:cNvPicPr preferRelativeResize="0"/>
          <p:nvPr/>
        </p:nvPicPr>
        <p:blipFill rotWithShape="1">
          <a:blip r:embed="rId3">
            <a:alphaModFix/>
          </a:blip>
          <a:srcRect l="7234" r="41494"/>
          <a:stretch/>
        </p:blipFill>
        <p:spPr>
          <a:xfrm>
            <a:off x="928075" y="598613"/>
            <a:ext cx="3597048" cy="394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0"/>
          <p:cNvSpPr/>
          <p:nvPr/>
        </p:nvSpPr>
        <p:spPr>
          <a:xfrm>
            <a:off x="928100" y="598650"/>
            <a:ext cx="3597000" cy="3946200"/>
          </a:xfrm>
          <a:prstGeom prst="rect">
            <a:avLst/>
          </a:prstGeom>
          <a:solidFill>
            <a:schemeClr val="dk1">
              <a:alpha val="296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D279AF-4D7F-D9DA-6615-3425BFA7D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39" y="598552"/>
            <a:ext cx="3627261" cy="3946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9"/>
          <p:cNvSpPr txBox="1">
            <a:spLocks noGrp="1"/>
          </p:cNvSpPr>
          <p:nvPr>
            <p:ph type="ctrTitle" idx="6"/>
          </p:nvPr>
        </p:nvSpPr>
        <p:spPr>
          <a:xfrm>
            <a:off x="2602214" y="368352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Immersive experiences: </a:t>
            </a:r>
            <a:endParaRPr dirty="0"/>
          </a:p>
        </p:txBody>
      </p:sp>
      <p:sp>
        <p:nvSpPr>
          <p:cNvPr id="449" name="Google Shape;449;p49"/>
          <p:cNvSpPr txBox="1">
            <a:spLocks noGrp="1"/>
          </p:cNvSpPr>
          <p:nvPr>
            <p:ph type="subTitle" idx="7"/>
          </p:nvPr>
        </p:nvSpPr>
        <p:spPr>
          <a:xfrm>
            <a:off x="2602213" y="409667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Merges the best of VR and AR for engaging, interactive experiences.</a:t>
            </a:r>
            <a:endParaRPr dirty="0"/>
          </a:p>
        </p:txBody>
      </p:sp>
      <p:sp>
        <p:nvSpPr>
          <p:cNvPr id="450" name="Google Shape;450;p49"/>
          <p:cNvSpPr txBox="1">
            <a:spLocks noGrp="1"/>
          </p:cNvSpPr>
          <p:nvPr>
            <p:ph type="title" idx="8"/>
          </p:nvPr>
        </p:nvSpPr>
        <p:spPr>
          <a:xfrm>
            <a:off x="2602224" y="333402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51" name="Google Shape;451;p49"/>
          <p:cNvSpPr txBox="1">
            <a:spLocks noGrp="1"/>
          </p:cNvSpPr>
          <p:nvPr>
            <p:ph type="ctrTitle" idx="15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sz="3600"/>
          </a:p>
        </p:txBody>
      </p:sp>
      <p:sp>
        <p:nvSpPr>
          <p:cNvPr id="452" name="Google Shape;452;p49"/>
          <p:cNvSpPr txBox="1">
            <a:spLocks noGrp="1"/>
          </p:cNvSpPr>
          <p:nvPr>
            <p:ph type="ctrTitle"/>
          </p:nvPr>
        </p:nvSpPr>
        <p:spPr>
          <a:xfrm>
            <a:off x="2602214" y="8701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Real-time interaction</a:t>
            </a:r>
            <a:endParaRPr dirty="0"/>
          </a:p>
        </p:txBody>
      </p:sp>
      <p:sp>
        <p:nvSpPr>
          <p:cNvPr id="453" name="Google Shape;453;p49"/>
          <p:cNvSpPr txBox="1">
            <a:spLocks noGrp="1"/>
          </p:cNvSpPr>
          <p:nvPr>
            <p:ph type="subTitle" idx="1"/>
          </p:nvPr>
        </p:nvSpPr>
        <p:spPr>
          <a:xfrm>
            <a:off x="2602213" y="12851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Users interact with both physical and digital elements simultaneously.</a:t>
            </a:r>
            <a:endParaRPr dirty="0"/>
          </a:p>
        </p:txBody>
      </p:sp>
      <p:sp>
        <p:nvSpPr>
          <p:cNvPr id="454" name="Google Shape;454;p49"/>
          <p:cNvSpPr txBox="1">
            <a:spLocks noGrp="1"/>
          </p:cNvSpPr>
          <p:nvPr>
            <p:ph type="title" idx="2"/>
          </p:nvPr>
        </p:nvSpPr>
        <p:spPr>
          <a:xfrm>
            <a:off x="2602224" y="5206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5" name="Google Shape;455;p49"/>
          <p:cNvSpPr txBox="1">
            <a:spLocks noGrp="1"/>
          </p:cNvSpPr>
          <p:nvPr>
            <p:ph type="ctrTitle" idx="3"/>
          </p:nvPr>
        </p:nvSpPr>
        <p:spPr>
          <a:xfrm>
            <a:off x="4899589" y="8667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Context awareness:</a:t>
            </a:r>
            <a:endParaRPr dirty="0"/>
          </a:p>
        </p:txBody>
      </p:sp>
      <p:sp>
        <p:nvSpPr>
          <p:cNvPr id="456" name="Google Shape;456;p49"/>
          <p:cNvSpPr txBox="1">
            <a:spLocks noGrp="1"/>
          </p:cNvSpPr>
          <p:nvPr>
            <p:ph type="subTitle" idx="4"/>
          </p:nvPr>
        </p:nvSpPr>
        <p:spPr>
          <a:xfrm>
            <a:off x="4899584" y="12798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MR adapts to and understands the user's environment.</a:t>
            </a:r>
            <a:endParaRPr dirty="0"/>
          </a:p>
        </p:txBody>
      </p:sp>
      <p:sp>
        <p:nvSpPr>
          <p:cNvPr id="457" name="Google Shape;457;p49"/>
          <p:cNvSpPr txBox="1">
            <a:spLocks noGrp="1"/>
          </p:cNvSpPr>
          <p:nvPr>
            <p:ph type="title" idx="5"/>
          </p:nvPr>
        </p:nvSpPr>
        <p:spPr>
          <a:xfrm>
            <a:off x="4899599" y="5172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8" name="Google Shape;458;p49"/>
          <p:cNvSpPr txBox="1">
            <a:spLocks noGrp="1"/>
          </p:cNvSpPr>
          <p:nvPr>
            <p:ph type="ctrTitle" idx="9"/>
          </p:nvPr>
        </p:nvSpPr>
        <p:spPr>
          <a:xfrm>
            <a:off x="4899589" y="368352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 Life Exprence </a:t>
            </a:r>
            <a:endParaRPr dirty="0"/>
          </a:p>
        </p:txBody>
      </p:sp>
      <p:sp>
        <p:nvSpPr>
          <p:cNvPr id="459" name="Google Shape;459;p49"/>
          <p:cNvSpPr txBox="1">
            <a:spLocks noGrp="1"/>
          </p:cNvSpPr>
          <p:nvPr>
            <p:ph type="subTitle" idx="13"/>
          </p:nvPr>
        </p:nvSpPr>
        <p:spPr>
          <a:xfrm>
            <a:off x="4899588" y="409857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Elabrate real life expence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0" name="Google Shape;460;p49"/>
          <p:cNvSpPr txBox="1">
            <a:spLocks noGrp="1"/>
          </p:cNvSpPr>
          <p:nvPr>
            <p:ph type="title" idx="14"/>
          </p:nvPr>
        </p:nvSpPr>
        <p:spPr>
          <a:xfrm>
            <a:off x="4899599" y="333404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461" name="Google Shape;461;p49"/>
          <p:cNvPicPr preferRelativeResize="0"/>
          <p:nvPr/>
        </p:nvPicPr>
        <p:blipFill rotWithShape="1">
          <a:blip r:embed="rId3">
            <a:alphaModFix/>
          </a:blip>
          <a:srcRect t="39836" b="39838"/>
          <a:stretch/>
        </p:blipFill>
        <p:spPr>
          <a:xfrm>
            <a:off x="0" y="2049025"/>
            <a:ext cx="9144000" cy="104545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9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Google Shape;450;p49">
            <a:extLst>
              <a:ext uri="{FF2B5EF4-FFF2-40B4-BE49-F238E27FC236}">
                <a16:creationId xmlns:a16="http://schemas.microsoft.com/office/drawing/2014/main" id="{0C3004BC-85E5-E97A-3720-B4E7471E72DA}"/>
              </a:ext>
            </a:extLst>
          </p:cNvPr>
          <p:cNvSpPr txBox="1">
            <a:spLocks/>
          </p:cNvSpPr>
          <p:nvPr/>
        </p:nvSpPr>
        <p:spPr>
          <a:xfrm>
            <a:off x="175260" y="81325"/>
            <a:ext cx="485064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Josefin Sans"/>
              <a:buNone/>
              <a:defRPr sz="48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000" dirty="0"/>
              <a:t>Key Component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2"/>
          <p:cNvSpPr/>
          <p:nvPr/>
        </p:nvSpPr>
        <p:spPr>
          <a:xfrm>
            <a:off x="1682050" y="1340375"/>
            <a:ext cx="7616100" cy="1486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52"/>
          <p:cNvSpPr/>
          <p:nvPr/>
        </p:nvSpPr>
        <p:spPr>
          <a:xfrm>
            <a:off x="-68675" y="3026125"/>
            <a:ext cx="7538700" cy="1486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2"/>
          <p:cNvSpPr txBox="1">
            <a:spLocks noGrp="1"/>
          </p:cNvSpPr>
          <p:nvPr>
            <p:ph type="subTitle" idx="1"/>
          </p:nvPr>
        </p:nvSpPr>
        <p:spPr>
          <a:xfrm>
            <a:off x="3496225" y="1777412"/>
            <a:ext cx="42396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MR bridges the gap between virtual reality (VR) and augmented reality (AR), allowing users to interact with both physical and digital objects seamlessly.</a:t>
            </a:r>
            <a:endParaRPr dirty="0"/>
          </a:p>
        </p:txBody>
      </p:sp>
      <p:sp>
        <p:nvSpPr>
          <p:cNvPr id="491" name="Google Shape;491;p52"/>
          <p:cNvSpPr/>
          <p:nvPr/>
        </p:nvSpPr>
        <p:spPr>
          <a:xfrm>
            <a:off x="2513852" y="1858610"/>
            <a:ext cx="265325" cy="241609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52"/>
          <p:cNvSpPr/>
          <p:nvPr/>
        </p:nvSpPr>
        <p:spPr>
          <a:xfrm>
            <a:off x="6289949" y="3472749"/>
            <a:ext cx="288782" cy="241590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2"/>
          <p:cNvSpPr txBox="1">
            <a:spLocks noGrp="1"/>
          </p:cNvSpPr>
          <p:nvPr>
            <p:ph type="subTitle" idx="2"/>
          </p:nvPr>
        </p:nvSpPr>
        <p:spPr>
          <a:xfrm>
            <a:off x="1614200" y="3472738"/>
            <a:ext cx="40317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MR is used in gaming, education, healthcare, design, training, and remote collaboration, offering new possibilities for work and entertainment by bridging the physical and digital worlds.</a:t>
            </a:r>
            <a:r>
              <a:rPr lang="en" dirty="0"/>
              <a:t> </a:t>
            </a:r>
            <a:endParaRPr dirty="0"/>
          </a:p>
        </p:txBody>
      </p:sp>
      <p:sp>
        <p:nvSpPr>
          <p:cNvPr id="494" name="Google Shape;494;p52"/>
          <p:cNvSpPr txBox="1">
            <a:spLocks noGrp="1"/>
          </p:cNvSpPr>
          <p:nvPr>
            <p:ph type="ctrTitle" idx="4"/>
          </p:nvPr>
        </p:nvSpPr>
        <p:spPr>
          <a:xfrm>
            <a:off x="5569480" y="129625"/>
            <a:ext cx="28668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</a:t>
            </a:r>
            <a:br>
              <a:rPr lang="en"/>
            </a:br>
            <a:r>
              <a:rPr lang="en"/>
              <a:t>Review</a:t>
            </a:r>
            <a:endParaRPr/>
          </a:p>
        </p:txBody>
      </p:sp>
      <p:sp>
        <p:nvSpPr>
          <p:cNvPr id="495" name="Google Shape;495;p52"/>
          <p:cNvSpPr txBox="1">
            <a:spLocks noGrp="1"/>
          </p:cNvSpPr>
          <p:nvPr>
            <p:ph type="ctrTitle"/>
          </p:nvPr>
        </p:nvSpPr>
        <p:spPr>
          <a:xfrm>
            <a:off x="2166692" y="2133255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96" name="Google Shape;496;p52"/>
          <p:cNvSpPr txBox="1">
            <a:spLocks noGrp="1"/>
          </p:cNvSpPr>
          <p:nvPr>
            <p:ph type="ctrTitle" idx="3"/>
          </p:nvPr>
        </p:nvSpPr>
        <p:spPr>
          <a:xfrm>
            <a:off x="5124663" y="3758315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endParaRPr dirty="0"/>
          </a:p>
        </p:txBody>
      </p:sp>
      <p:sp>
        <p:nvSpPr>
          <p:cNvPr id="497" name="Google Shape;497;p52"/>
          <p:cNvSpPr txBox="1">
            <a:spLocks noGrp="1"/>
          </p:cNvSpPr>
          <p:nvPr>
            <p:ph type="sldNum" idx="12"/>
          </p:nvPr>
        </p:nvSpPr>
        <p:spPr>
          <a:xfrm>
            <a:off x="7887614" y="47313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1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3"/>
          <p:cNvSpPr txBox="1">
            <a:spLocks noGrp="1"/>
          </p:cNvSpPr>
          <p:nvPr>
            <p:ph type="title"/>
          </p:nvPr>
        </p:nvSpPr>
        <p:spPr>
          <a:xfrm flipH="1" flipV="1">
            <a:off x="1158240" y="2547896"/>
            <a:ext cx="1563414" cy="45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503" name="Google Shape;503;p53"/>
          <p:cNvSpPr txBox="1">
            <a:spLocks noGrp="1"/>
          </p:cNvSpPr>
          <p:nvPr>
            <p:ph type="title" idx="2"/>
          </p:nvPr>
        </p:nvSpPr>
        <p:spPr>
          <a:xfrm>
            <a:off x="3026136" y="1417363"/>
            <a:ext cx="2726400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/>
              <a:t>The Evolution of Mixed Reality</a:t>
            </a:r>
            <a:endParaRPr sz="3600" dirty="0"/>
          </a:p>
        </p:txBody>
      </p:sp>
      <p:sp>
        <p:nvSpPr>
          <p:cNvPr id="504" name="Google Shape;504;p53"/>
          <p:cNvSpPr txBox="1">
            <a:spLocks noGrp="1"/>
          </p:cNvSpPr>
          <p:nvPr>
            <p:ph type="subTitle" idx="1"/>
          </p:nvPr>
        </p:nvSpPr>
        <p:spPr>
          <a:xfrm>
            <a:off x="3076206" y="3397337"/>
            <a:ext cx="2857200" cy="3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's Thesis XL by Slidesgo">
  <a:themeElements>
    <a:clrScheme name="Simple Light">
      <a:dk1>
        <a:srgbClr val="FDF3E5"/>
      </a:dk1>
      <a:lt1>
        <a:srgbClr val="338987"/>
      </a:lt1>
      <a:dk2>
        <a:srgbClr val="FFB8A5"/>
      </a:dk2>
      <a:lt2>
        <a:srgbClr val="A6B8BF"/>
      </a:lt2>
      <a:accent1>
        <a:srgbClr val="FDF3E5"/>
      </a:accent1>
      <a:accent2>
        <a:srgbClr val="338987"/>
      </a:accent2>
      <a:accent3>
        <a:srgbClr val="FFB8A5"/>
      </a:accent3>
      <a:accent4>
        <a:srgbClr val="A6B8BF"/>
      </a:accent4>
      <a:accent5>
        <a:srgbClr val="FDF3E5"/>
      </a:accent5>
      <a:accent6>
        <a:srgbClr val="338987"/>
      </a:accent6>
      <a:hlink>
        <a:srgbClr val="3389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716</Words>
  <Application>Microsoft Office PowerPoint</Application>
  <PresentationFormat>On-screen Show (16:9)</PresentationFormat>
  <Paragraphs>141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Josefin Slab SemiBold</vt:lpstr>
      <vt:lpstr>Arial</vt:lpstr>
      <vt:lpstr>Josefin Slab</vt:lpstr>
      <vt:lpstr>Josefin Sans</vt:lpstr>
      <vt:lpstr>Josefin Sans SemiBold</vt:lpstr>
      <vt:lpstr>Fira Sans Extra Condensed Medium</vt:lpstr>
      <vt:lpstr>Master's Thesis XL by Slidesgo</vt:lpstr>
      <vt:lpstr>Mixed Reality</vt:lpstr>
      <vt:lpstr>PRESENTED BY : MD. Talha Zobaer ID: 21010136 Session : 2021-22 IOT and Robotics Engineering(IRE) Bangabandhu Sheikh Mujibur Rahman Digital University</vt:lpstr>
      <vt:lpstr>SUPERVISED BY :</vt:lpstr>
      <vt:lpstr>Contents of this template</vt:lpstr>
      <vt:lpstr>What is MR?</vt:lpstr>
      <vt:lpstr>Introduction</vt:lpstr>
      <vt:lpstr>Immersive experiences: </vt:lpstr>
      <vt:lpstr>Literature  Review</vt:lpstr>
      <vt:lpstr>.</vt:lpstr>
      <vt:lpstr>Two Theories</vt:lpstr>
      <vt:lpstr>Two Columns</vt:lpstr>
      <vt:lpstr>.</vt:lpstr>
      <vt:lpstr>Feedback Process</vt:lpstr>
      <vt:lpstr>Study Objectives</vt:lpstr>
      <vt:lpstr>Industry</vt:lpstr>
      <vt:lpstr>Points of  Discussion</vt:lpstr>
      <vt:lpstr>Event  Timeline</vt:lpstr>
      <vt:lpstr>Dissertation Review</vt:lpstr>
      <vt:lpstr>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zobaer talha</dc:creator>
  <cp:lastModifiedBy>zobaer talha</cp:lastModifiedBy>
  <cp:revision>3</cp:revision>
  <dcterms:modified xsi:type="dcterms:W3CDTF">2024-11-24T01:42:19Z</dcterms:modified>
</cp:coreProperties>
</file>